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315" r:id="rId43"/>
    <p:sldId id="299" r:id="rId44"/>
    <p:sldId id="300" r:id="rId45"/>
    <p:sldId id="301" r:id="rId46"/>
    <p:sldId id="312" r:id="rId47"/>
    <p:sldId id="302" r:id="rId48"/>
    <p:sldId id="303" r:id="rId49"/>
    <p:sldId id="304" r:id="rId50"/>
    <p:sldId id="313" r:id="rId51"/>
    <p:sldId id="305" r:id="rId52"/>
    <p:sldId id="306" r:id="rId53"/>
    <p:sldId id="307" r:id="rId54"/>
    <p:sldId id="314" r:id="rId55"/>
    <p:sldId id="308" r:id="rId56"/>
    <p:sldId id="309" r:id="rId57"/>
    <p:sldId id="310" r:id="rId58"/>
    <p:sldId id="311" r:id="rId5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33" d="100"/>
          <a:sy n="33" d="100"/>
        </p:scale>
        <p:origin x="180" y="13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72.png"/><Relationship Id="rId3" Type="http://schemas.openxmlformats.org/officeDocument/2006/relationships/image" Target="../media/image42.png"/><Relationship Id="rId7" Type="http://schemas.openxmlformats.org/officeDocument/2006/relationships/image" Target="../media/image23.png"/><Relationship Id="rId12" Type="http://schemas.openxmlformats.org/officeDocument/2006/relationships/image" Target="../media/image7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61.png"/><Relationship Id="rId5" Type="http://schemas.openxmlformats.org/officeDocument/2006/relationships/image" Target="../media/image66.png"/><Relationship Id="rId15" Type="http://schemas.openxmlformats.org/officeDocument/2006/relationships/image" Target="../media/image7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7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7.png"/><Relationship Id="rId3" Type="http://schemas.openxmlformats.org/officeDocument/2006/relationships/image" Target="../media/image42.png"/><Relationship Id="rId7" Type="http://schemas.openxmlformats.org/officeDocument/2006/relationships/image" Target="../media/image23.png"/><Relationship Id="rId12" Type="http://schemas.openxmlformats.org/officeDocument/2006/relationships/image" Target="../media/image77.png"/><Relationship Id="rId17" Type="http://schemas.openxmlformats.org/officeDocument/2006/relationships/image" Target="../media/image81.png"/><Relationship Id="rId2" Type="http://schemas.openxmlformats.org/officeDocument/2006/relationships/image" Target="../media/image41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76.png"/><Relationship Id="rId5" Type="http://schemas.openxmlformats.org/officeDocument/2006/relationships/image" Target="../media/image75.png"/><Relationship Id="rId15" Type="http://schemas.openxmlformats.org/officeDocument/2006/relationships/image" Target="../media/image79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7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7.png"/><Relationship Id="rId3" Type="http://schemas.openxmlformats.org/officeDocument/2006/relationships/image" Target="../media/image42.png"/><Relationship Id="rId7" Type="http://schemas.openxmlformats.org/officeDocument/2006/relationships/image" Target="../media/image23.png"/><Relationship Id="rId12" Type="http://schemas.openxmlformats.org/officeDocument/2006/relationships/image" Target="../media/image7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76.png"/><Relationship Id="rId5" Type="http://schemas.openxmlformats.org/officeDocument/2006/relationships/image" Target="../media/image75.png"/><Relationship Id="rId15" Type="http://schemas.openxmlformats.org/officeDocument/2006/relationships/image" Target="../media/image79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8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80.png"/><Relationship Id="rId3" Type="http://schemas.openxmlformats.org/officeDocument/2006/relationships/image" Target="../media/image83.png"/><Relationship Id="rId7" Type="http://schemas.openxmlformats.org/officeDocument/2006/relationships/image" Target="../media/image23.png"/><Relationship Id="rId12" Type="http://schemas.openxmlformats.org/officeDocument/2006/relationships/image" Target="../media/image8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85.png"/><Relationship Id="rId5" Type="http://schemas.openxmlformats.org/officeDocument/2006/relationships/image" Target="../media/image84.png"/><Relationship Id="rId15" Type="http://schemas.openxmlformats.org/officeDocument/2006/relationships/image" Target="../media/image87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8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81.png"/><Relationship Id="rId3" Type="http://schemas.openxmlformats.org/officeDocument/2006/relationships/image" Target="../media/image42.png"/><Relationship Id="rId7" Type="http://schemas.openxmlformats.org/officeDocument/2006/relationships/image" Target="../media/image23.png"/><Relationship Id="rId12" Type="http://schemas.openxmlformats.org/officeDocument/2006/relationships/image" Target="../media/image8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61.png"/><Relationship Id="rId5" Type="http://schemas.openxmlformats.org/officeDocument/2006/relationships/image" Target="../media/image75.png"/><Relationship Id="rId15" Type="http://schemas.openxmlformats.org/officeDocument/2006/relationships/image" Target="../media/image90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8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94.png"/><Relationship Id="rId3" Type="http://schemas.openxmlformats.org/officeDocument/2006/relationships/image" Target="../media/image42.png"/><Relationship Id="rId7" Type="http://schemas.openxmlformats.org/officeDocument/2006/relationships/image" Target="../media/image23.png"/><Relationship Id="rId12" Type="http://schemas.openxmlformats.org/officeDocument/2006/relationships/image" Target="../media/image9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92.png"/><Relationship Id="rId5" Type="http://schemas.openxmlformats.org/officeDocument/2006/relationships/image" Target="../media/image91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9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98.png"/><Relationship Id="rId3" Type="http://schemas.openxmlformats.org/officeDocument/2006/relationships/image" Target="../media/image42.png"/><Relationship Id="rId7" Type="http://schemas.openxmlformats.org/officeDocument/2006/relationships/image" Target="../media/image23.png"/><Relationship Id="rId12" Type="http://schemas.openxmlformats.org/officeDocument/2006/relationships/image" Target="../media/image9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96.png"/><Relationship Id="rId5" Type="http://schemas.openxmlformats.org/officeDocument/2006/relationships/image" Target="../media/image91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99.png"/><Relationship Id="rId7" Type="http://schemas.openxmlformats.org/officeDocument/2006/relationships/image" Target="../media/image2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101.png"/><Relationship Id="rId5" Type="http://schemas.openxmlformats.org/officeDocument/2006/relationships/image" Target="../media/image100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106.png"/><Relationship Id="rId3" Type="http://schemas.openxmlformats.org/officeDocument/2006/relationships/image" Target="../media/image102.png"/><Relationship Id="rId7" Type="http://schemas.openxmlformats.org/officeDocument/2006/relationships/image" Target="../media/image23.png"/><Relationship Id="rId12" Type="http://schemas.openxmlformats.org/officeDocument/2006/relationships/image" Target="../media/image10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104.png"/><Relationship Id="rId5" Type="http://schemas.openxmlformats.org/officeDocument/2006/relationships/image" Target="../media/image103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10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112.png"/><Relationship Id="rId3" Type="http://schemas.openxmlformats.org/officeDocument/2006/relationships/image" Target="../media/image102.png"/><Relationship Id="rId7" Type="http://schemas.openxmlformats.org/officeDocument/2006/relationships/image" Target="../media/image23.png"/><Relationship Id="rId12" Type="http://schemas.openxmlformats.org/officeDocument/2006/relationships/image" Target="../media/image11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11" Type="http://schemas.openxmlformats.org/officeDocument/2006/relationships/image" Target="../media/image110.png"/><Relationship Id="rId5" Type="http://schemas.openxmlformats.org/officeDocument/2006/relationships/image" Target="../media/image108.png"/><Relationship Id="rId15" Type="http://schemas.openxmlformats.org/officeDocument/2006/relationships/image" Target="../media/image11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117.png"/><Relationship Id="rId3" Type="http://schemas.openxmlformats.org/officeDocument/2006/relationships/image" Target="../media/image102.png"/><Relationship Id="rId7" Type="http://schemas.openxmlformats.org/officeDocument/2006/relationships/image" Target="../media/image23.png"/><Relationship Id="rId12" Type="http://schemas.openxmlformats.org/officeDocument/2006/relationships/image" Target="../media/image11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115.png"/><Relationship Id="rId5" Type="http://schemas.openxmlformats.org/officeDocument/2006/relationships/image" Target="../media/image103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121.png"/><Relationship Id="rId3" Type="http://schemas.openxmlformats.org/officeDocument/2006/relationships/image" Target="../media/image102.png"/><Relationship Id="rId7" Type="http://schemas.openxmlformats.org/officeDocument/2006/relationships/image" Target="../media/image23.png"/><Relationship Id="rId12" Type="http://schemas.openxmlformats.org/officeDocument/2006/relationships/image" Target="../media/image12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image" Target="../media/image119.png"/><Relationship Id="rId5" Type="http://schemas.openxmlformats.org/officeDocument/2006/relationships/image" Target="../media/image100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1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125.png"/><Relationship Id="rId3" Type="http://schemas.openxmlformats.org/officeDocument/2006/relationships/image" Target="../media/image102.png"/><Relationship Id="rId7" Type="http://schemas.openxmlformats.org/officeDocument/2006/relationships/image" Target="../media/image23.png"/><Relationship Id="rId12" Type="http://schemas.openxmlformats.org/officeDocument/2006/relationships/image" Target="../media/image12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08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12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130.png"/><Relationship Id="rId3" Type="http://schemas.openxmlformats.org/officeDocument/2006/relationships/image" Target="../media/image102.png"/><Relationship Id="rId7" Type="http://schemas.openxmlformats.org/officeDocument/2006/relationships/image" Target="../media/image23.png"/><Relationship Id="rId12" Type="http://schemas.openxmlformats.org/officeDocument/2006/relationships/image" Target="../media/image12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128.png"/><Relationship Id="rId5" Type="http://schemas.openxmlformats.org/officeDocument/2006/relationships/image" Target="../media/image127.png"/><Relationship Id="rId15" Type="http://schemas.openxmlformats.org/officeDocument/2006/relationships/image" Target="../media/image132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1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135.png"/><Relationship Id="rId3" Type="http://schemas.openxmlformats.org/officeDocument/2006/relationships/image" Target="../media/image102.png"/><Relationship Id="rId7" Type="http://schemas.openxmlformats.org/officeDocument/2006/relationships/image" Target="../media/image23.png"/><Relationship Id="rId12" Type="http://schemas.openxmlformats.org/officeDocument/2006/relationships/image" Target="../media/image13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138.png"/><Relationship Id="rId3" Type="http://schemas.openxmlformats.org/officeDocument/2006/relationships/image" Target="../media/image102.png"/><Relationship Id="rId7" Type="http://schemas.openxmlformats.org/officeDocument/2006/relationships/image" Target="../media/image23.png"/><Relationship Id="rId12" Type="http://schemas.openxmlformats.org/officeDocument/2006/relationships/image" Target="../media/image13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136.png"/><Relationship Id="rId5" Type="http://schemas.openxmlformats.org/officeDocument/2006/relationships/image" Target="../media/image127.png"/><Relationship Id="rId15" Type="http://schemas.openxmlformats.org/officeDocument/2006/relationships/image" Target="../media/image140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13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144.png"/><Relationship Id="rId3" Type="http://schemas.openxmlformats.org/officeDocument/2006/relationships/image" Target="../media/image102.png"/><Relationship Id="rId7" Type="http://schemas.openxmlformats.org/officeDocument/2006/relationships/image" Target="../media/image23.png"/><Relationship Id="rId12" Type="http://schemas.openxmlformats.org/officeDocument/2006/relationships/image" Target="../media/image1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142.png"/><Relationship Id="rId5" Type="http://schemas.openxmlformats.org/officeDocument/2006/relationships/image" Target="../media/image141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147.png"/><Relationship Id="rId3" Type="http://schemas.openxmlformats.org/officeDocument/2006/relationships/image" Target="../media/image99.png"/><Relationship Id="rId7" Type="http://schemas.openxmlformats.org/officeDocument/2006/relationships/image" Target="../media/image23.png"/><Relationship Id="rId12" Type="http://schemas.openxmlformats.org/officeDocument/2006/relationships/image" Target="../media/image1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145.png"/><Relationship Id="rId5" Type="http://schemas.openxmlformats.org/officeDocument/2006/relationships/image" Target="../media/image141.png"/><Relationship Id="rId15" Type="http://schemas.openxmlformats.org/officeDocument/2006/relationships/image" Target="../media/image149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14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152.png"/><Relationship Id="rId3" Type="http://schemas.openxmlformats.org/officeDocument/2006/relationships/image" Target="../media/image99.png"/><Relationship Id="rId7" Type="http://schemas.openxmlformats.org/officeDocument/2006/relationships/image" Target="../media/image23.png"/><Relationship Id="rId12" Type="http://schemas.openxmlformats.org/officeDocument/2006/relationships/image" Target="../media/image1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150.png"/><Relationship Id="rId5" Type="http://schemas.openxmlformats.org/officeDocument/2006/relationships/image" Target="../media/image141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155.png"/><Relationship Id="rId3" Type="http://schemas.openxmlformats.org/officeDocument/2006/relationships/image" Target="../media/image99.png"/><Relationship Id="rId7" Type="http://schemas.openxmlformats.org/officeDocument/2006/relationships/image" Target="../media/image23.png"/><Relationship Id="rId12" Type="http://schemas.openxmlformats.org/officeDocument/2006/relationships/image" Target="../media/image15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153.png"/><Relationship Id="rId5" Type="http://schemas.openxmlformats.org/officeDocument/2006/relationships/image" Target="../media/image141.png"/><Relationship Id="rId15" Type="http://schemas.openxmlformats.org/officeDocument/2006/relationships/image" Target="../media/image157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15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21" Type="http://schemas.openxmlformats.org/officeDocument/2006/relationships/image" Target="../media/image38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3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162.png"/><Relationship Id="rId3" Type="http://schemas.openxmlformats.org/officeDocument/2006/relationships/image" Target="../media/image158.png"/><Relationship Id="rId7" Type="http://schemas.openxmlformats.org/officeDocument/2006/relationships/image" Target="../media/image47.png"/><Relationship Id="rId12" Type="http://schemas.openxmlformats.org/officeDocument/2006/relationships/image" Target="../media/image16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60.png"/><Relationship Id="rId5" Type="http://schemas.openxmlformats.org/officeDocument/2006/relationships/image" Target="../media/image46.png"/><Relationship Id="rId10" Type="http://schemas.openxmlformats.org/officeDocument/2006/relationships/image" Target="../media/image159.png"/><Relationship Id="rId4" Type="http://schemas.openxmlformats.org/officeDocument/2006/relationships/image" Target="../media/image43.png"/><Relationship Id="rId9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166.png"/><Relationship Id="rId3" Type="http://schemas.openxmlformats.org/officeDocument/2006/relationships/image" Target="../media/image158.png"/><Relationship Id="rId7" Type="http://schemas.openxmlformats.org/officeDocument/2006/relationships/image" Target="../media/image47.png"/><Relationship Id="rId12" Type="http://schemas.openxmlformats.org/officeDocument/2006/relationships/image" Target="../media/image16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64.png"/><Relationship Id="rId5" Type="http://schemas.openxmlformats.org/officeDocument/2006/relationships/image" Target="../media/image46.png"/><Relationship Id="rId10" Type="http://schemas.openxmlformats.org/officeDocument/2006/relationships/image" Target="../media/image163.png"/><Relationship Id="rId4" Type="http://schemas.openxmlformats.org/officeDocument/2006/relationships/image" Target="../media/image43.png"/><Relationship Id="rId9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58.png"/><Relationship Id="rId7" Type="http://schemas.openxmlformats.org/officeDocument/2006/relationships/image" Target="../media/image47.png"/><Relationship Id="rId12" Type="http://schemas.openxmlformats.org/officeDocument/2006/relationships/image" Target="../media/image16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68.png"/><Relationship Id="rId5" Type="http://schemas.openxmlformats.org/officeDocument/2006/relationships/image" Target="../media/image46.png"/><Relationship Id="rId10" Type="http://schemas.openxmlformats.org/officeDocument/2006/relationships/image" Target="../media/image167.png"/><Relationship Id="rId4" Type="http://schemas.openxmlformats.org/officeDocument/2006/relationships/image" Target="../media/image43.png"/><Relationship Id="rId9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58.png"/><Relationship Id="rId7" Type="http://schemas.openxmlformats.org/officeDocument/2006/relationships/image" Target="../media/image47.png"/><Relationship Id="rId12" Type="http://schemas.openxmlformats.org/officeDocument/2006/relationships/image" Target="../media/image17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71.png"/><Relationship Id="rId5" Type="http://schemas.openxmlformats.org/officeDocument/2006/relationships/image" Target="../media/image46.png"/><Relationship Id="rId10" Type="http://schemas.openxmlformats.org/officeDocument/2006/relationships/image" Target="../media/image170.png"/><Relationship Id="rId4" Type="http://schemas.openxmlformats.org/officeDocument/2006/relationships/image" Target="../media/image43.png"/><Relationship Id="rId9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58.png"/><Relationship Id="rId7" Type="http://schemas.openxmlformats.org/officeDocument/2006/relationships/image" Target="../media/image2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174.png"/><Relationship Id="rId5" Type="http://schemas.openxmlformats.org/officeDocument/2006/relationships/image" Target="../media/image173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177.png"/><Relationship Id="rId3" Type="http://schemas.openxmlformats.org/officeDocument/2006/relationships/image" Target="../media/image158.png"/><Relationship Id="rId7" Type="http://schemas.openxmlformats.org/officeDocument/2006/relationships/image" Target="../media/image23.png"/><Relationship Id="rId12" Type="http://schemas.openxmlformats.org/officeDocument/2006/relationships/image" Target="../media/image17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175.png"/><Relationship Id="rId5" Type="http://schemas.openxmlformats.org/officeDocument/2006/relationships/image" Target="../media/image173.png"/><Relationship Id="rId15" Type="http://schemas.openxmlformats.org/officeDocument/2006/relationships/image" Target="../media/image179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17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182.png"/><Relationship Id="rId3" Type="http://schemas.openxmlformats.org/officeDocument/2006/relationships/image" Target="../media/image158.png"/><Relationship Id="rId7" Type="http://schemas.openxmlformats.org/officeDocument/2006/relationships/image" Target="../media/image23.png"/><Relationship Id="rId12" Type="http://schemas.openxmlformats.org/officeDocument/2006/relationships/image" Target="../media/image18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180.png"/><Relationship Id="rId5" Type="http://schemas.openxmlformats.org/officeDocument/2006/relationships/image" Target="../media/image173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186.png"/><Relationship Id="rId3" Type="http://schemas.openxmlformats.org/officeDocument/2006/relationships/image" Target="../media/image158.png"/><Relationship Id="rId7" Type="http://schemas.openxmlformats.org/officeDocument/2006/relationships/image" Target="../media/image23.png"/><Relationship Id="rId12" Type="http://schemas.openxmlformats.org/officeDocument/2006/relationships/image" Target="../media/image18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184.png"/><Relationship Id="rId5" Type="http://schemas.openxmlformats.org/officeDocument/2006/relationships/image" Target="../media/image183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18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58.png"/><Relationship Id="rId7" Type="http://schemas.openxmlformats.org/officeDocument/2006/relationships/image" Target="../media/image2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188.png"/><Relationship Id="rId5" Type="http://schemas.openxmlformats.org/officeDocument/2006/relationships/image" Target="../media/image183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191.png"/><Relationship Id="rId3" Type="http://schemas.openxmlformats.org/officeDocument/2006/relationships/image" Target="../media/image158.png"/><Relationship Id="rId7" Type="http://schemas.openxmlformats.org/officeDocument/2006/relationships/image" Target="../media/image23.png"/><Relationship Id="rId12" Type="http://schemas.openxmlformats.org/officeDocument/2006/relationships/image" Target="../media/image19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189.png"/><Relationship Id="rId5" Type="http://schemas.openxmlformats.org/officeDocument/2006/relationships/image" Target="../media/image183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195.png"/><Relationship Id="rId3" Type="http://schemas.openxmlformats.org/officeDocument/2006/relationships/image" Target="../media/image158.png"/><Relationship Id="rId7" Type="http://schemas.openxmlformats.org/officeDocument/2006/relationships/image" Target="../media/image23.png"/><Relationship Id="rId12" Type="http://schemas.openxmlformats.org/officeDocument/2006/relationships/image" Target="../media/image19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193.png"/><Relationship Id="rId5" Type="http://schemas.openxmlformats.org/officeDocument/2006/relationships/image" Target="../media/image192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19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58.png"/><Relationship Id="rId7" Type="http://schemas.openxmlformats.org/officeDocument/2006/relationships/image" Target="../media/image2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197.png"/><Relationship Id="rId5" Type="http://schemas.openxmlformats.org/officeDocument/2006/relationships/image" Target="../media/image192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98.png"/><Relationship Id="rId7" Type="http://schemas.openxmlformats.org/officeDocument/2006/relationships/image" Target="../media/image23.png"/><Relationship Id="rId12" Type="http://schemas.openxmlformats.org/officeDocument/2006/relationships/image" Target="../media/image20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11" Type="http://schemas.openxmlformats.org/officeDocument/2006/relationships/image" Target="../media/image201.png"/><Relationship Id="rId5" Type="http://schemas.openxmlformats.org/officeDocument/2006/relationships/image" Target="../media/image199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58.png"/><Relationship Id="rId7" Type="http://schemas.openxmlformats.org/officeDocument/2006/relationships/image" Target="../media/image23.png"/><Relationship Id="rId12" Type="http://schemas.openxmlformats.org/officeDocument/2006/relationships/image" Target="../media/image20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203.png"/><Relationship Id="rId5" Type="http://schemas.openxmlformats.org/officeDocument/2006/relationships/image" Target="../media/image192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209.png"/><Relationship Id="rId3" Type="http://schemas.openxmlformats.org/officeDocument/2006/relationships/image" Target="../media/image205.png"/><Relationship Id="rId7" Type="http://schemas.openxmlformats.org/officeDocument/2006/relationships/image" Target="../media/image23.png"/><Relationship Id="rId12" Type="http://schemas.openxmlformats.org/officeDocument/2006/relationships/image" Target="../media/image208.png"/><Relationship Id="rId2" Type="http://schemas.openxmlformats.org/officeDocument/2006/relationships/image" Target="../media/image41.png"/><Relationship Id="rId16" Type="http://schemas.openxmlformats.org/officeDocument/2006/relationships/image" Target="../media/image2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207.png"/><Relationship Id="rId5" Type="http://schemas.openxmlformats.org/officeDocument/2006/relationships/image" Target="../media/image206.png"/><Relationship Id="rId15" Type="http://schemas.openxmlformats.org/officeDocument/2006/relationships/image" Target="../media/image211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21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216.png"/><Relationship Id="rId3" Type="http://schemas.openxmlformats.org/officeDocument/2006/relationships/image" Target="../media/image205.png"/><Relationship Id="rId7" Type="http://schemas.openxmlformats.org/officeDocument/2006/relationships/image" Target="../media/image23.png"/><Relationship Id="rId12" Type="http://schemas.openxmlformats.org/officeDocument/2006/relationships/image" Target="../media/image21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214.png"/><Relationship Id="rId5" Type="http://schemas.openxmlformats.org/officeDocument/2006/relationships/image" Target="../media/image213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05.png"/><Relationship Id="rId7" Type="http://schemas.openxmlformats.org/officeDocument/2006/relationships/image" Target="../media/image2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217.png"/><Relationship Id="rId5" Type="http://schemas.openxmlformats.org/officeDocument/2006/relationships/image" Target="../media/image213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05.png"/><Relationship Id="rId7" Type="http://schemas.openxmlformats.org/officeDocument/2006/relationships/image" Target="../media/image23.png"/><Relationship Id="rId12" Type="http://schemas.openxmlformats.org/officeDocument/2006/relationships/image" Target="../media/image21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218.png"/><Relationship Id="rId5" Type="http://schemas.openxmlformats.org/officeDocument/2006/relationships/image" Target="../media/image213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223.png"/><Relationship Id="rId3" Type="http://schemas.openxmlformats.org/officeDocument/2006/relationships/image" Target="../media/image205.png"/><Relationship Id="rId7" Type="http://schemas.openxmlformats.org/officeDocument/2006/relationships/image" Target="../media/image23.png"/><Relationship Id="rId12" Type="http://schemas.openxmlformats.org/officeDocument/2006/relationships/image" Target="../media/image22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221.png"/><Relationship Id="rId5" Type="http://schemas.openxmlformats.org/officeDocument/2006/relationships/image" Target="../media/image220.png"/><Relationship Id="rId15" Type="http://schemas.openxmlformats.org/officeDocument/2006/relationships/image" Target="../media/image225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22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05.png"/><Relationship Id="rId7" Type="http://schemas.openxmlformats.org/officeDocument/2006/relationships/image" Target="../media/image23.png"/><Relationship Id="rId12" Type="http://schemas.openxmlformats.org/officeDocument/2006/relationships/image" Target="../media/image22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226.png"/><Relationship Id="rId5" Type="http://schemas.openxmlformats.org/officeDocument/2006/relationships/image" Target="../media/image220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51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49.pn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05.png"/><Relationship Id="rId7" Type="http://schemas.openxmlformats.org/officeDocument/2006/relationships/image" Target="../media/image2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228.png"/><Relationship Id="rId5" Type="http://schemas.openxmlformats.org/officeDocument/2006/relationships/image" Target="../media/image220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218.png"/><Relationship Id="rId3" Type="http://schemas.openxmlformats.org/officeDocument/2006/relationships/image" Target="../media/image205.png"/><Relationship Id="rId7" Type="http://schemas.openxmlformats.org/officeDocument/2006/relationships/image" Target="../media/image23.png"/><Relationship Id="rId12" Type="http://schemas.openxmlformats.org/officeDocument/2006/relationships/image" Target="../media/image23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229.png"/><Relationship Id="rId5" Type="http://schemas.openxmlformats.org/officeDocument/2006/relationships/image" Target="../media/image220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31.png"/><Relationship Id="rId7" Type="http://schemas.openxmlformats.org/officeDocument/2006/relationships/image" Target="../media/image23.png"/><Relationship Id="rId12" Type="http://schemas.openxmlformats.org/officeDocument/2006/relationships/image" Target="../media/image23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image" Target="../media/image233.png"/><Relationship Id="rId5" Type="http://schemas.openxmlformats.org/officeDocument/2006/relationships/image" Target="../media/image232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31.png"/><Relationship Id="rId7" Type="http://schemas.openxmlformats.org/officeDocument/2006/relationships/image" Target="../media/image23.png"/><Relationship Id="rId12" Type="http://schemas.openxmlformats.org/officeDocument/2006/relationships/image" Target="../media/image23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image" Target="../media/image235.png"/><Relationship Id="rId5" Type="http://schemas.openxmlformats.org/officeDocument/2006/relationships/image" Target="../media/image232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31.png"/><Relationship Id="rId7" Type="http://schemas.openxmlformats.org/officeDocument/2006/relationships/image" Target="../media/image2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image" Target="../media/image237.png"/><Relationship Id="rId5" Type="http://schemas.openxmlformats.org/officeDocument/2006/relationships/image" Target="../media/image232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31.png"/><Relationship Id="rId7" Type="http://schemas.openxmlformats.org/officeDocument/2006/relationships/image" Target="../media/image23.png"/><Relationship Id="rId12" Type="http://schemas.openxmlformats.org/officeDocument/2006/relationships/image" Target="../media/image2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11" Type="http://schemas.openxmlformats.org/officeDocument/2006/relationships/image" Target="../media/image239.png"/><Relationship Id="rId5" Type="http://schemas.openxmlformats.org/officeDocument/2006/relationships/image" Target="../media/image238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2.png"/><Relationship Id="rId4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43.png"/><Relationship Id="rId7" Type="http://schemas.openxmlformats.org/officeDocument/2006/relationships/image" Target="../media/image2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2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23.png"/><Relationship Id="rId12" Type="http://schemas.openxmlformats.org/officeDocument/2006/relationships/image" Target="../media/image5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3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8.png"/><Relationship Id="rId3" Type="http://schemas.openxmlformats.org/officeDocument/2006/relationships/image" Target="../media/image42.png"/><Relationship Id="rId7" Type="http://schemas.openxmlformats.org/officeDocument/2006/relationships/image" Target="../media/image23.png"/><Relationship Id="rId12" Type="http://schemas.openxmlformats.org/officeDocument/2006/relationships/image" Target="../media/image5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6.png"/><Relationship Id="rId5" Type="http://schemas.openxmlformats.org/officeDocument/2006/relationships/image" Target="../media/image55.png"/><Relationship Id="rId15" Type="http://schemas.openxmlformats.org/officeDocument/2006/relationships/image" Target="../media/image60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63.png"/><Relationship Id="rId3" Type="http://schemas.openxmlformats.org/officeDocument/2006/relationships/image" Target="../media/image42.png"/><Relationship Id="rId7" Type="http://schemas.openxmlformats.org/officeDocument/2006/relationships/image" Target="../media/image23.png"/><Relationship Id="rId12" Type="http://schemas.openxmlformats.org/officeDocument/2006/relationships/image" Target="../media/image6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7.png"/><Relationship Id="rId3" Type="http://schemas.openxmlformats.org/officeDocument/2006/relationships/image" Target="../media/image42.png"/><Relationship Id="rId7" Type="http://schemas.openxmlformats.org/officeDocument/2006/relationships/image" Target="../media/image23.png"/><Relationship Id="rId12" Type="http://schemas.openxmlformats.org/officeDocument/2006/relationships/image" Target="../media/image6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67.png"/><Relationship Id="rId5" Type="http://schemas.openxmlformats.org/officeDocument/2006/relationships/image" Target="../media/image66.png"/><Relationship Id="rId15" Type="http://schemas.openxmlformats.org/officeDocument/2006/relationships/image" Target="../media/image70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8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86237" y="-2730094"/>
            <a:ext cx="15560435" cy="15560435"/>
            <a:chOff x="-2886237" y="-2730094"/>
            <a:chExt cx="15560435" cy="155604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86237" y="-2730094"/>
              <a:ext cx="15560435" cy="155604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006438" y="1979000"/>
            <a:ext cx="2713679" cy="2713679"/>
            <a:chOff x="17006438" y="1979000"/>
            <a:chExt cx="2713679" cy="27136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06438" y="1979000"/>
              <a:ext cx="2713679" cy="27136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966463" y="-2730094"/>
            <a:ext cx="15560435" cy="15560435"/>
            <a:chOff x="-3966463" y="-2730094"/>
            <a:chExt cx="15560435" cy="155604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966463" y="-2730094"/>
              <a:ext cx="15560435" cy="1556043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4941" y="2549776"/>
            <a:ext cx="7130006" cy="29286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069804" y="-1602297"/>
            <a:ext cx="2785858" cy="2783073"/>
            <a:chOff x="13069804" y="-1602297"/>
            <a:chExt cx="2785858" cy="27830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69804" y="-1602297"/>
              <a:ext cx="2785858" cy="27830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328360" y="1378485"/>
            <a:ext cx="1957354" cy="1957354"/>
            <a:chOff x="16328360" y="1378485"/>
            <a:chExt cx="1957354" cy="19573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28360" y="1378485"/>
              <a:ext cx="1957354" cy="195735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7860" y="2061076"/>
            <a:ext cx="3933395" cy="54998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0944" y="8815229"/>
            <a:ext cx="604359" cy="54294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397" y="0"/>
            <a:ext cx="6282760" cy="10285714"/>
            <a:chOff x="-25397" y="0"/>
            <a:chExt cx="628276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397" y="0"/>
              <a:ext cx="628276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107" y="1690811"/>
            <a:ext cx="3529812" cy="25890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3497" y="4215295"/>
            <a:ext cx="5238095" cy="114286"/>
            <a:chOff x="583497" y="4215295"/>
            <a:chExt cx="5238095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497" y="4215295"/>
              <a:ext cx="5238095" cy="1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4410" y="1898800"/>
            <a:ext cx="5780647" cy="5258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498" y="399218"/>
            <a:ext cx="2651130" cy="3568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74189" y="539848"/>
            <a:ext cx="1717024" cy="66667"/>
            <a:chOff x="15774189" y="539848"/>
            <a:chExt cx="1717024" cy="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74189" y="539848"/>
              <a:ext cx="1717024" cy="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540894" y="6124474"/>
            <a:ext cx="3918957" cy="3918957"/>
            <a:chOff x="-2540894" y="6124474"/>
            <a:chExt cx="3918957" cy="39189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540894" y="6124474"/>
              <a:ext cx="3918957" cy="3918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49210" y="1409651"/>
            <a:ext cx="1558879" cy="1429982"/>
            <a:chOff x="7749210" y="1409651"/>
            <a:chExt cx="1558879" cy="142998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813659" y="1345202"/>
              <a:ext cx="1429982" cy="1558879"/>
              <a:chOff x="7813659" y="1345202"/>
              <a:chExt cx="1429982" cy="155887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7813659" y="1345202"/>
                <a:ext cx="1429982" cy="155887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831726" y="1483517"/>
              <a:ext cx="1242184" cy="1242184"/>
              <a:chOff x="7831726" y="1483517"/>
              <a:chExt cx="1242184" cy="12421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831726" y="1483517"/>
                <a:ext cx="1242184" cy="1242184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81217" y="2479341"/>
            <a:ext cx="1141483" cy="39453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83405" y="4781700"/>
            <a:ext cx="7969341" cy="138617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614095" y="2957407"/>
            <a:ext cx="6171429" cy="1447261"/>
            <a:chOff x="9614095" y="2957407"/>
            <a:chExt cx="6171429" cy="144726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14095" y="2957407"/>
              <a:ext cx="6171429" cy="144726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490171" y="6502647"/>
            <a:ext cx="6171429" cy="922587"/>
            <a:chOff x="9490171" y="6502647"/>
            <a:chExt cx="6171429" cy="92258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90171" y="6502647"/>
              <a:ext cx="6171429" cy="92258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579810" y="7726063"/>
            <a:ext cx="4624997" cy="73806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397" y="0"/>
            <a:ext cx="6282760" cy="10285714"/>
            <a:chOff x="-25397" y="0"/>
            <a:chExt cx="628276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397" y="0"/>
              <a:ext cx="628276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107" y="1690811"/>
            <a:ext cx="3529812" cy="25890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3497" y="4215295"/>
            <a:ext cx="5238095" cy="114286"/>
            <a:chOff x="583497" y="4215295"/>
            <a:chExt cx="5238095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497" y="4215295"/>
              <a:ext cx="5238095" cy="1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4410" y="1898800"/>
            <a:ext cx="5174409" cy="5258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498" y="399218"/>
            <a:ext cx="2651130" cy="3568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74189" y="539848"/>
            <a:ext cx="1717024" cy="66667"/>
            <a:chOff x="15774189" y="539848"/>
            <a:chExt cx="1717024" cy="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74189" y="539848"/>
              <a:ext cx="1717024" cy="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540894" y="6124474"/>
            <a:ext cx="3918957" cy="3918957"/>
            <a:chOff x="-2540894" y="6124474"/>
            <a:chExt cx="3918957" cy="39189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540894" y="6124474"/>
              <a:ext cx="3918957" cy="3918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49210" y="1409651"/>
            <a:ext cx="1558879" cy="1429982"/>
            <a:chOff x="7749210" y="1409651"/>
            <a:chExt cx="1558879" cy="142998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813659" y="1345202"/>
              <a:ext cx="1429982" cy="1558879"/>
              <a:chOff x="7813659" y="1345202"/>
              <a:chExt cx="1429982" cy="155887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7813659" y="1345202"/>
                <a:ext cx="1429982" cy="155887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831726" y="1483517"/>
              <a:ext cx="1242184" cy="1242184"/>
              <a:chOff x="7831726" y="1483517"/>
              <a:chExt cx="1242184" cy="12421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831726" y="1483517"/>
                <a:ext cx="1242184" cy="1242184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71693" y="2479341"/>
            <a:ext cx="4480064" cy="74523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83405" y="3933710"/>
            <a:ext cx="4755998" cy="41431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614095" y="3370239"/>
            <a:ext cx="6171429" cy="339429"/>
            <a:chOff x="9614095" y="3370239"/>
            <a:chExt cx="6171429" cy="3394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14095" y="3370239"/>
              <a:ext cx="6171429" cy="33942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546343" y="5327356"/>
            <a:ext cx="4807427" cy="102539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600326" y="4441695"/>
            <a:ext cx="945492" cy="618546"/>
            <a:chOff x="9600326" y="4441695"/>
            <a:chExt cx="945492" cy="61854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00326" y="4441695"/>
              <a:ext cx="945492" cy="61854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614095" y="6507076"/>
            <a:ext cx="5734499" cy="1426852"/>
            <a:chOff x="9614095" y="6507076"/>
            <a:chExt cx="5734499" cy="142685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614095" y="6507076"/>
              <a:ext cx="5734499" cy="142685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579810" y="8344915"/>
            <a:ext cx="7983682" cy="143651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397" y="0"/>
            <a:ext cx="6282760" cy="10285714"/>
            <a:chOff x="-25397" y="0"/>
            <a:chExt cx="628276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397" y="0"/>
              <a:ext cx="628276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107" y="1690811"/>
            <a:ext cx="3529812" cy="25890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3497" y="4215295"/>
            <a:ext cx="5238095" cy="114286"/>
            <a:chOff x="583497" y="4215295"/>
            <a:chExt cx="5238095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497" y="4215295"/>
              <a:ext cx="5238095" cy="1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4410" y="1898800"/>
            <a:ext cx="5174409" cy="5258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498" y="399218"/>
            <a:ext cx="2651130" cy="3568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74189" y="539848"/>
            <a:ext cx="1717024" cy="66667"/>
            <a:chOff x="15774189" y="539848"/>
            <a:chExt cx="1717024" cy="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74189" y="539848"/>
              <a:ext cx="1717024" cy="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540894" y="6124474"/>
            <a:ext cx="3918957" cy="3918957"/>
            <a:chOff x="-2540894" y="6124474"/>
            <a:chExt cx="3918957" cy="39189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540894" y="6124474"/>
              <a:ext cx="3918957" cy="3918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49210" y="1409651"/>
            <a:ext cx="1558879" cy="1429982"/>
            <a:chOff x="7749210" y="1409651"/>
            <a:chExt cx="1558879" cy="142998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813659" y="1345202"/>
              <a:ext cx="1429982" cy="1558879"/>
              <a:chOff x="7813659" y="1345202"/>
              <a:chExt cx="1429982" cy="155887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7813659" y="1345202"/>
                <a:ext cx="1429982" cy="155887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831726" y="1483517"/>
              <a:ext cx="1242184" cy="1242184"/>
              <a:chOff x="7831726" y="1483517"/>
              <a:chExt cx="1242184" cy="12421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831726" y="1483517"/>
                <a:ext cx="1242184" cy="1242184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71693" y="2479341"/>
            <a:ext cx="4480064" cy="74523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83405" y="3933710"/>
            <a:ext cx="4755998" cy="41431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614095" y="3370239"/>
            <a:ext cx="6171429" cy="339429"/>
            <a:chOff x="9614095" y="3370239"/>
            <a:chExt cx="6171429" cy="3394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14095" y="3370239"/>
              <a:ext cx="6171429" cy="33942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546358" y="5327358"/>
            <a:ext cx="4807427" cy="102539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600326" y="4441695"/>
            <a:ext cx="945492" cy="618546"/>
            <a:chOff x="9600326" y="4441695"/>
            <a:chExt cx="945492" cy="61854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00326" y="4441695"/>
              <a:ext cx="945492" cy="6185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397" y="0"/>
            <a:ext cx="6282760" cy="10285714"/>
            <a:chOff x="-25397" y="0"/>
            <a:chExt cx="628276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397" y="0"/>
              <a:ext cx="628276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107" y="1690811"/>
            <a:ext cx="3529812" cy="25890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3497" y="4215295"/>
            <a:ext cx="5238095" cy="114286"/>
            <a:chOff x="583497" y="4215295"/>
            <a:chExt cx="5238095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497" y="4215295"/>
              <a:ext cx="5238095" cy="1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4410" y="1898800"/>
            <a:ext cx="5174409" cy="5258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498" y="399218"/>
            <a:ext cx="2651130" cy="3568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74189" y="539848"/>
            <a:ext cx="1717024" cy="66667"/>
            <a:chOff x="15774189" y="539848"/>
            <a:chExt cx="1717024" cy="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74189" y="539848"/>
              <a:ext cx="1717024" cy="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540894" y="6124474"/>
            <a:ext cx="3918957" cy="3918957"/>
            <a:chOff x="-2540894" y="6124474"/>
            <a:chExt cx="3918957" cy="39189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540894" y="6124474"/>
              <a:ext cx="3918957" cy="3918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49210" y="1409651"/>
            <a:ext cx="1558879" cy="1429982"/>
            <a:chOff x="7749210" y="1409651"/>
            <a:chExt cx="1558879" cy="142998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813659" y="1345202"/>
              <a:ext cx="1429982" cy="1558879"/>
              <a:chOff x="7813659" y="1345202"/>
              <a:chExt cx="1429982" cy="155887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7813659" y="1345202"/>
                <a:ext cx="1429982" cy="155887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831726" y="1483517"/>
              <a:ext cx="1242184" cy="1242184"/>
              <a:chOff x="7831726" y="1483517"/>
              <a:chExt cx="1242184" cy="12421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831726" y="1483517"/>
                <a:ext cx="1242184" cy="1242184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81217" y="2479341"/>
            <a:ext cx="1141483" cy="39454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79810" y="7726068"/>
            <a:ext cx="4097349" cy="74069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614095" y="3040023"/>
            <a:ext cx="5734499" cy="1426852"/>
            <a:chOff x="9614095" y="3040023"/>
            <a:chExt cx="5734499" cy="142685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14095" y="3040023"/>
              <a:ext cx="5734499" cy="142685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579810" y="4680661"/>
            <a:ext cx="7983682" cy="143651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614095" y="6275205"/>
            <a:ext cx="6171429" cy="745010"/>
            <a:chOff x="9614095" y="6275205"/>
            <a:chExt cx="6171429" cy="74501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14095" y="6275205"/>
              <a:ext cx="6171429" cy="7450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397" y="0"/>
            <a:ext cx="6282760" cy="10285714"/>
            <a:chOff x="-25397" y="0"/>
            <a:chExt cx="628276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397" y="0"/>
              <a:ext cx="628276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107" y="1690811"/>
            <a:ext cx="3529812" cy="25890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3497" y="4215295"/>
            <a:ext cx="5238095" cy="114286"/>
            <a:chOff x="583497" y="4215295"/>
            <a:chExt cx="5238095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497" y="4215295"/>
              <a:ext cx="5238095" cy="1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4410" y="1898800"/>
            <a:ext cx="5174409" cy="5258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498" y="399218"/>
            <a:ext cx="2651130" cy="3568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74189" y="539848"/>
            <a:ext cx="1717024" cy="66667"/>
            <a:chOff x="15774189" y="539848"/>
            <a:chExt cx="1717024" cy="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74189" y="539848"/>
              <a:ext cx="1717024" cy="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540894" y="6124474"/>
            <a:ext cx="3918957" cy="3918957"/>
            <a:chOff x="-2540894" y="6124474"/>
            <a:chExt cx="3918957" cy="39189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540894" y="6124474"/>
              <a:ext cx="3918957" cy="3918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49210" y="1409651"/>
            <a:ext cx="1558879" cy="1429982"/>
            <a:chOff x="7749210" y="1409651"/>
            <a:chExt cx="1558879" cy="142998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813659" y="1345202"/>
              <a:ext cx="1429982" cy="1558879"/>
              <a:chOff x="7813659" y="1345202"/>
              <a:chExt cx="1429982" cy="155887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7813659" y="1345202"/>
                <a:ext cx="1429982" cy="155887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831726" y="1483517"/>
              <a:ext cx="1242184" cy="1242184"/>
              <a:chOff x="7831726" y="1483517"/>
              <a:chExt cx="1242184" cy="12421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831726" y="1483517"/>
                <a:ext cx="1242184" cy="1242184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81217" y="2479341"/>
            <a:ext cx="1141483" cy="39453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93580" y="7574605"/>
            <a:ext cx="4097349" cy="74070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79810" y="4680661"/>
            <a:ext cx="7983682" cy="143651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602761" y="3081331"/>
            <a:ext cx="6171429" cy="1326252"/>
            <a:chOff x="9602761" y="3081331"/>
            <a:chExt cx="6171429" cy="132625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02761" y="3081331"/>
              <a:ext cx="6171429" cy="13262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614095" y="6262167"/>
            <a:ext cx="6171429" cy="886819"/>
            <a:chOff x="9614095" y="6262167"/>
            <a:chExt cx="6171429" cy="88681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14095" y="6262167"/>
              <a:ext cx="6171429" cy="8868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397" y="0"/>
            <a:ext cx="6282760" cy="10285714"/>
            <a:chOff x="-25397" y="0"/>
            <a:chExt cx="628276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397" y="0"/>
              <a:ext cx="628276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107" y="1690811"/>
            <a:ext cx="3529812" cy="25890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3497" y="4215295"/>
            <a:ext cx="5238095" cy="114286"/>
            <a:chOff x="583497" y="4215295"/>
            <a:chExt cx="5238095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497" y="4215295"/>
              <a:ext cx="5238095" cy="1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4410" y="1898800"/>
            <a:ext cx="1854056" cy="5258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498" y="399218"/>
            <a:ext cx="2651130" cy="3568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74189" y="539848"/>
            <a:ext cx="1717024" cy="66667"/>
            <a:chOff x="15774189" y="539848"/>
            <a:chExt cx="1717024" cy="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74189" y="539848"/>
              <a:ext cx="1717024" cy="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540894" y="6124474"/>
            <a:ext cx="3918957" cy="3918957"/>
            <a:chOff x="-2540894" y="6124474"/>
            <a:chExt cx="3918957" cy="39189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540894" y="6124474"/>
              <a:ext cx="3918957" cy="3918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49210" y="1409651"/>
            <a:ext cx="1558879" cy="1429982"/>
            <a:chOff x="7749210" y="1409651"/>
            <a:chExt cx="1558879" cy="142998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813659" y="1345202"/>
              <a:ext cx="1429982" cy="1558879"/>
              <a:chOff x="7813659" y="1345202"/>
              <a:chExt cx="1429982" cy="155887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7813659" y="1345202"/>
                <a:ext cx="1429982" cy="155887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831726" y="1483517"/>
              <a:ext cx="1242184" cy="1242184"/>
              <a:chOff x="7831726" y="1483517"/>
              <a:chExt cx="1242184" cy="12421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831726" y="1483517"/>
                <a:ext cx="1242184" cy="1242184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81217" y="2679732"/>
            <a:ext cx="7119283" cy="78633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83405" y="3753411"/>
            <a:ext cx="5379389" cy="106647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614095" y="4934360"/>
            <a:ext cx="5222418" cy="1138093"/>
            <a:chOff x="9614095" y="4934360"/>
            <a:chExt cx="5222418" cy="113809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14095" y="4934360"/>
              <a:ext cx="5222418" cy="11380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614095" y="6124474"/>
            <a:ext cx="3908134" cy="2401008"/>
            <a:chOff x="9614095" y="6124474"/>
            <a:chExt cx="3908134" cy="240100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14095" y="6124474"/>
              <a:ext cx="3908134" cy="24010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397" y="0"/>
            <a:ext cx="6282760" cy="10285714"/>
            <a:chOff x="-25397" y="0"/>
            <a:chExt cx="628276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397" y="0"/>
              <a:ext cx="628276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107" y="1690811"/>
            <a:ext cx="3529812" cy="25890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3497" y="4215295"/>
            <a:ext cx="5238095" cy="114286"/>
            <a:chOff x="583497" y="4215295"/>
            <a:chExt cx="5238095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497" y="4215295"/>
              <a:ext cx="5238095" cy="1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4410" y="1898800"/>
            <a:ext cx="1854056" cy="5258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498" y="399218"/>
            <a:ext cx="2651130" cy="3568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74189" y="539848"/>
            <a:ext cx="1717024" cy="66667"/>
            <a:chOff x="15774189" y="539848"/>
            <a:chExt cx="1717024" cy="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74189" y="539848"/>
              <a:ext cx="1717024" cy="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540894" y="6124474"/>
            <a:ext cx="3918957" cy="3918957"/>
            <a:chOff x="-2540894" y="6124474"/>
            <a:chExt cx="3918957" cy="39189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540894" y="6124474"/>
              <a:ext cx="3918957" cy="3918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49210" y="1409651"/>
            <a:ext cx="1558879" cy="1429982"/>
            <a:chOff x="7749210" y="1409651"/>
            <a:chExt cx="1558879" cy="142998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813659" y="1345202"/>
              <a:ext cx="1429982" cy="1558879"/>
              <a:chOff x="7813659" y="1345202"/>
              <a:chExt cx="1429982" cy="155887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7813659" y="1345202"/>
                <a:ext cx="1429982" cy="155887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831726" y="1483517"/>
              <a:ext cx="1242184" cy="1242184"/>
              <a:chOff x="7831726" y="1483517"/>
              <a:chExt cx="1242184" cy="12421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831726" y="1483517"/>
                <a:ext cx="1242184" cy="124218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7749210" y="3040023"/>
            <a:ext cx="4216893" cy="1970109"/>
            <a:chOff x="7749210" y="3040023"/>
            <a:chExt cx="4216893" cy="197010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49210" y="3040023"/>
              <a:ext cx="4216893" cy="197010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406722" y="3089231"/>
            <a:ext cx="5314180" cy="4994721"/>
            <a:chOff x="12406722" y="3089231"/>
            <a:chExt cx="5314180" cy="499472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06722" y="3089231"/>
              <a:ext cx="5314180" cy="499472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926153" y="8521425"/>
            <a:ext cx="6050579" cy="41431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397" y="0"/>
            <a:ext cx="6282760" cy="10285714"/>
            <a:chOff x="-25397" y="0"/>
            <a:chExt cx="628276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397" y="0"/>
              <a:ext cx="628276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107" y="1690811"/>
            <a:ext cx="3529812" cy="25890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3497" y="4215295"/>
            <a:ext cx="5238095" cy="114286"/>
            <a:chOff x="583497" y="4215295"/>
            <a:chExt cx="5238095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497" y="4215295"/>
              <a:ext cx="5238095" cy="1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4410" y="1898800"/>
            <a:ext cx="6791799" cy="5258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498" y="399218"/>
            <a:ext cx="2651130" cy="3568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74189" y="539848"/>
            <a:ext cx="1717024" cy="66667"/>
            <a:chOff x="15774189" y="539848"/>
            <a:chExt cx="1717024" cy="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74189" y="539848"/>
              <a:ext cx="1717024" cy="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540894" y="6124474"/>
            <a:ext cx="3918957" cy="3918957"/>
            <a:chOff x="-2540894" y="6124474"/>
            <a:chExt cx="3918957" cy="39189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540894" y="6124474"/>
              <a:ext cx="3918957" cy="3918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49210" y="1409651"/>
            <a:ext cx="1558879" cy="1429982"/>
            <a:chOff x="7749210" y="1409651"/>
            <a:chExt cx="1558879" cy="142998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813659" y="1345202"/>
              <a:ext cx="1429982" cy="1558879"/>
              <a:chOff x="7813659" y="1345202"/>
              <a:chExt cx="1429982" cy="155887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7813659" y="1345202"/>
                <a:ext cx="1429982" cy="155887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831726" y="1483517"/>
              <a:ext cx="1242184" cy="1242184"/>
              <a:chOff x="7831726" y="1483517"/>
              <a:chExt cx="1242184" cy="12421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831726" y="1483517"/>
                <a:ext cx="1242184" cy="1242184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706939" y="4527697"/>
            <a:ext cx="9598816" cy="128732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397" y="0"/>
            <a:ext cx="6282760" cy="10285714"/>
            <a:chOff x="-25397" y="0"/>
            <a:chExt cx="628276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397" y="0"/>
              <a:ext cx="628276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107" y="1690811"/>
            <a:ext cx="3529812" cy="25890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3497" y="4215295"/>
            <a:ext cx="5238095" cy="114286"/>
            <a:chOff x="583497" y="4215295"/>
            <a:chExt cx="5238095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497" y="4215295"/>
              <a:ext cx="5238095" cy="1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4410" y="1898800"/>
            <a:ext cx="6791799" cy="5258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498" y="399218"/>
            <a:ext cx="2651130" cy="3568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74189" y="539848"/>
            <a:ext cx="1717024" cy="66667"/>
            <a:chOff x="15774189" y="539848"/>
            <a:chExt cx="1717024" cy="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74189" y="539848"/>
              <a:ext cx="1717024" cy="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540894" y="6124474"/>
            <a:ext cx="3918957" cy="3918957"/>
            <a:chOff x="-2540894" y="6124474"/>
            <a:chExt cx="3918957" cy="39189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540894" y="6124474"/>
              <a:ext cx="3918957" cy="3918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49210" y="1409651"/>
            <a:ext cx="1558879" cy="1429982"/>
            <a:chOff x="7749210" y="1409651"/>
            <a:chExt cx="1558879" cy="142998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813659" y="1345202"/>
              <a:ext cx="1429982" cy="1558879"/>
              <a:chOff x="7813659" y="1345202"/>
              <a:chExt cx="1429982" cy="155887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7813659" y="1345202"/>
                <a:ext cx="1429982" cy="155887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831726" y="1483517"/>
              <a:ext cx="1242184" cy="1242184"/>
              <a:chOff x="7831726" y="1483517"/>
              <a:chExt cx="1242184" cy="12421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831726" y="1483517"/>
                <a:ext cx="1242184" cy="1242184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85594" y="6109741"/>
            <a:ext cx="4830140" cy="64604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86066" y="2742756"/>
            <a:ext cx="7272794" cy="93432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614095" y="3913702"/>
            <a:ext cx="7553879" cy="1619363"/>
            <a:chOff x="9614095" y="3913702"/>
            <a:chExt cx="7553879" cy="161936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14095" y="3913702"/>
              <a:ext cx="7553879" cy="161936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614095" y="7026429"/>
            <a:ext cx="3765956" cy="1896469"/>
            <a:chOff x="9614095" y="7026429"/>
            <a:chExt cx="3765956" cy="189646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14095" y="7026429"/>
              <a:ext cx="3765956" cy="18964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397" y="0"/>
            <a:ext cx="6282760" cy="10285714"/>
            <a:chOff x="-25397" y="0"/>
            <a:chExt cx="628276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397" y="0"/>
              <a:ext cx="628276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107" y="1690811"/>
            <a:ext cx="3529812" cy="25890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3497" y="4215295"/>
            <a:ext cx="5238095" cy="114286"/>
            <a:chOff x="583497" y="4215295"/>
            <a:chExt cx="5238095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497" y="4215295"/>
              <a:ext cx="5238095" cy="1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4410" y="1898800"/>
            <a:ext cx="6791799" cy="5258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498" y="399218"/>
            <a:ext cx="2651130" cy="3568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74189" y="539848"/>
            <a:ext cx="1717024" cy="66667"/>
            <a:chOff x="15774189" y="539848"/>
            <a:chExt cx="1717024" cy="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74189" y="539848"/>
              <a:ext cx="1717024" cy="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540894" y="6124474"/>
            <a:ext cx="3918957" cy="3918957"/>
            <a:chOff x="-2540894" y="6124474"/>
            <a:chExt cx="3918957" cy="39189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540894" y="6124474"/>
              <a:ext cx="3918957" cy="3918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49210" y="1409651"/>
            <a:ext cx="1558879" cy="1429982"/>
            <a:chOff x="7749210" y="1409651"/>
            <a:chExt cx="1558879" cy="142998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813659" y="1345202"/>
              <a:ext cx="1429982" cy="1558879"/>
              <a:chOff x="7813659" y="1345202"/>
              <a:chExt cx="1429982" cy="155887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7813659" y="1345202"/>
                <a:ext cx="1429982" cy="155887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831726" y="1483517"/>
              <a:ext cx="1242184" cy="1242184"/>
              <a:chOff x="7831726" y="1483517"/>
              <a:chExt cx="1242184" cy="12421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831726" y="1483517"/>
                <a:ext cx="1242184" cy="1242184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85594" y="2673803"/>
            <a:ext cx="4535921" cy="68166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614095" y="3522382"/>
            <a:ext cx="6171429" cy="568346"/>
            <a:chOff x="9614095" y="3522382"/>
            <a:chExt cx="6171429" cy="56834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14095" y="3522382"/>
              <a:ext cx="6171429" cy="56834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614095" y="5142857"/>
            <a:ext cx="2261600" cy="4053186"/>
            <a:chOff x="9614095" y="5142857"/>
            <a:chExt cx="2261600" cy="405318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14095" y="5142857"/>
              <a:ext cx="2261600" cy="40531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614095" y="4272438"/>
            <a:ext cx="4977126" cy="562802"/>
            <a:chOff x="9614095" y="4272438"/>
            <a:chExt cx="4977126" cy="56280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14095" y="4272438"/>
              <a:ext cx="4977126" cy="56280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097227" y="5142857"/>
            <a:ext cx="2059496" cy="4129446"/>
            <a:chOff x="12097227" y="5142857"/>
            <a:chExt cx="2059496" cy="412944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097227" y="5142857"/>
              <a:ext cx="2059496" cy="41294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8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0782" y="-1523909"/>
            <a:ext cx="16584151" cy="16584151"/>
            <a:chOff x="850782" y="-1523909"/>
            <a:chExt cx="16584151" cy="165841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0782" y="-1523909"/>
              <a:ext cx="16584151" cy="165841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13974" y="5428762"/>
            <a:ext cx="8523236" cy="155822"/>
            <a:chOff x="4713974" y="5428762"/>
            <a:chExt cx="8523236" cy="1558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4713974" y="5428762"/>
              <a:ext cx="8523236" cy="1558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957041" y="-12144194"/>
            <a:ext cx="15560435" cy="15560435"/>
            <a:chOff x="-4957041" y="-12144194"/>
            <a:chExt cx="15560435" cy="155604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957041" y="-12144194"/>
              <a:ext cx="15560435" cy="1556043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3642" y="689613"/>
            <a:ext cx="4801777" cy="14935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342831" y="4968465"/>
            <a:ext cx="1076416" cy="1076416"/>
            <a:chOff x="4342831" y="4968465"/>
            <a:chExt cx="1076416" cy="107641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342831" y="4968465"/>
              <a:ext cx="1076416" cy="1076416"/>
              <a:chOff x="4342831" y="4968465"/>
              <a:chExt cx="1076416" cy="107641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342831" y="4968465"/>
                <a:ext cx="1076416" cy="1076416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07643" y="5046497"/>
              <a:ext cx="923732" cy="87134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60732" y="6253581"/>
            <a:ext cx="1773628" cy="63839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388591" y="6253581"/>
            <a:ext cx="2406618" cy="68813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22902" y="6945607"/>
            <a:ext cx="816659" cy="165722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618419" y="4968465"/>
            <a:ext cx="1076416" cy="1076416"/>
            <a:chOff x="8618419" y="4968465"/>
            <a:chExt cx="1076416" cy="107641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8618419" y="4968465"/>
              <a:ext cx="1076416" cy="1076416"/>
              <a:chOff x="8618419" y="4968465"/>
              <a:chExt cx="1076416" cy="107641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18419" y="4968465"/>
                <a:ext cx="1076416" cy="1076416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73995" y="5046501"/>
              <a:ext cx="903313" cy="87134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331057" y="6253581"/>
            <a:ext cx="1773790" cy="63928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699002" y="4968465"/>
            <a:ext cx="1076416" cy="1076416"/>
            <a:chOff x="12699002" y="4968465"/>
            <a:chExt cx="1076416" cy="107641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699002" y="4968465"/>
              <a:ext cx="1076416" cy="1076416"/>
              <a:chOff x="12699002" y="4968465"/>
              <a:chExt cx="1076416" cy="107641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699002" y="4968465"/>
                <a:ext cx="1076416" cy="1076416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854613" y="5048734"/>
              <a:ext cx="912837" cy="8764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397" y="0"/>
            <a:ext cx="6282760" cy="10285714"/>
            <a:chOff x="-25397" y="0"/>
            <a:chExt cx="628276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397" y="0"/>
              <a:ext cx="628276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107" y="1690811"/>
            <a:ext cx="3529812" cy="25890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3497" y="4215295"/>
            <a:ext cx="5238095" cy="114286"/>
            <a:chOff x="583497" y="4215295"/>
            <a:chExt cx="5238095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497" y="4215295"/>
              <a:ext cx="5238095" cy="1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4410" y="1898800"/>
            <a:ext cx="6791799" cy="5258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498" y="399218"/>
            <a:ext cx="2651130" cy="3568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74189" y="539848"/>
            <a:ext cx="1717024" cy="66667"/>
            <a:chOff x="15774189" y="539848"/>
            <a:chExt cx="1717024" cy="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74189" y="539848"/>
              <a:ext cx="1717024" cy="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540894" y="6124474"/>
            <a:ext cx="3918957" cy="3918957"/>
            <a:chOff x="-2540894" y="6124474"/>
            <a:chExt cx="3918957" cy="39189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540894" y="6124474"/>
              <a:ext cx="3918957" cy="3918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49210" y="1409651"/>
            <a:ext cx="1558879" cy="1429982"/>
            <a:chOff x="7749210" y="1409651"/>
            <a:chExt cx="1558879" cy="142998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813659" y="1345202"/>
              <a:ext cx="1429982" cy="1558879"/>
              <a:chOff x="7813659" y="1345202"/>
              <a:chExt cx="1429982" cy="155887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7813659" y="1345202"/>
                <a:ext cx="1429982" cy="155887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831726" y="1483517"/>
              <a:ext cx="1242184" cy="1242184"/>
              <a:chOff x="7831726" y="1483517"/>
              <a:chExt cx="1242184" cy="12421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831726" y="1483517"/>
                <a:ext cx="1242184" cy="1242184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76070" y="2673803"/>
            <a:ext cx="4018968" cy="95007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602761" y="3914435"/>
            <a:ext cx="5370199" cy="1228423"/>
            <a:chOff x="9602761" y="3914435"/>
            <a:chExt cx="5370199" cy="12284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02761" y="3914435"/>
              <a:ext cx="5370199" cy="122842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79810" y="5370191"/>
            <a:ext cx="5758501" cy="106909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397" y="0"/>
            <a:ext cx="6282760" cy="10285714"/>
            <a:chOff x="-25397" y="0"/>
            <a:chExt cx="628276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397" y="0"/>
              <a:ext cx="628276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107" y="1690811"/>
            <a:ext cx="3529812" cy="25890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3497" y="4215295"/>
            <a:ext cx="5238095" cy="114286"/>
            <a:chOff x="583497" y="4215295"/>
            <a:chExt cx="5238095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497" y="4215295"/>
              <a:ext cx="5238095" cy="1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4410" y="1898800"/>
            <a:ext cx="6791799" cy="5258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498" y="399218"/>
            <a:ext cx="2651130" cy="3568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74189" y="539848"/>
            <a:ext cx="1717024" cy="66667"/>
            <a:chOff x="15774189" y="539848"/>
            <a:chExt cx="1717024" cy="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74189" y="539848"/>
              <a:ext cx="1717024" cy="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540894" y="6124474"/>
            <a:ext cx="3918957" cy="3918957"/>
            <a:chOff x="-2540894" y="6124474"/>
            <a:chExt cx="3918957" cy="39189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540894" y="6124474"/>
              <a:ext cx="3918957" cy="3918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49210" y="1409651"/>
            <a:ext cx="1558879" cy="1429982"/>
            <a:chOff x="7749210" y="1409651"/>
            <a:chExt cx="1558879" cy="142998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813659" y="1345202"/>
              <a:ext cx="1429982" cy="1558879"/>
              <a:chOff x="7813659" y="1345202"/>
              <a:chExt cx="1429982" cy="155887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7813659" y="1345202"/>
                <a:ext cx="1429982" cy="155887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831726" y="1483517"/>
              <a:ext cx="1242184" cy="1242184"/>
              <a:chOff x="7831726" y="1483517"/>
              <a:chExt cx="1242184" cy="12421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831726" y="1483517"/>
                <a:ext cx="1242184" cy="1242184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79810" y="2668020"/>
            <a:ext cx="1647216" cy="41831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79810" y="5370191"/>
            <a:ext cx="4372749" cy="76032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85594" y="3221075"/>
            <a:ext cx="5020521" cy="64834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602761" y="4012714"/>
            <a:ext cx="6171429" cy="1130143"/>
            <a:chOff x="9602761" y="4012714"/>
            <a:chExt cx="6171429" cy="113014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02761" y="4012714"/>
              <a:ext cx="6171429" cy="1130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397" y="0"/>
            <a:ext cx="6282760" cy="10285714"/>
            <a:chOff x="-25397" y="0"/>
            <a:chExt cx="628276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397" y="0"/>
              <a:ext cx="628276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107" y="1690811"/>
            <a:ext cx="3529812" cy="25890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3497" y="4215295"/>
            <a:ext cx="5238095" cy="114286"/>
            <a:chOff x="583497" y="4215295"/>
            <a:chExt cx="5238095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497" y="4215295"/>
              <a:ext cx="5238095" cy="1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4410" y="1898800"/>
            <a:ext cx="6791799" cy="5258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498" y="399218"/>
            <a:ext cx="2651130" cy="3568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74189" y="539848"/>
            <a:ext cx="1717024" cy="66667"/>
            <a:chOff x="15774189" y="539848"/>
            <a:chExt cx="1717024" cy="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74189" y="539848"/>
              <a:ext cx="1717024" cy="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540894" y="6124474"/>
            <a:ext cx="3918957" cy="3918957"/>
            <a:chOff x="-2540894" y="6124474"/>
            <a:chExt cx="3918957" cy="39189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540894" y="6124474"/>
              <a:ext cx="3918957" cy="3918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49210" y="1409651"/>
            <a:ext cx="1558879" cy="1429982"/>
            <a:chOff x="7749210" y="1409651"/>
            <a:chExt cx="1558879" cy="142998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813659" y="1345202"/>
              <a:ext cx="1429982" cy="1558879"/>
              <a:chOff x="7813659" y="1345202"/>
              <a:chExt cx="1429982" cy="155887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7813659" y="1345202"/>
                <a:ext cx="1429982" cy="155887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831726" y="1483517"/>
              <a:ext cx="1242184" cy="1242184"/>
              <a:chOff x="7831726" y="1483517"/>
              <a:chExt cx="1242184" cy="12421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831726" y="1483517"/>
                <a:ext cx="1242184" cy="1242184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79810" y="2668020"/>
            <a:ext cx="1380320" cy="46284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79810" y="6664068"/>
            <a:ext cx="5981311" cy="76032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85594" y="3221070"/>
            <a:ext cx="4972645" cy="128732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602761" y="4578313"/>
            <a:ext cx="7369990" cy="1962260"/>
            <a:chOff x="9602761" y="4578313"/>
            <a:chExt cx="7369990" cy="196226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02761" y="4578313"/>
              <a:ext cx="7369990" cy="19622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397" y="0"/>
            <a:ext cx="6282760" cy="10285714"/>
            <a:chOff x="-25397" y="0"/>
            <a:chExt cx="628276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397" y="0"/>
              <a:ext cx="628276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107" y="1690811"/>
            <a:ext cx="3529812" cy="25890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3497" y="4215295"/>
            <a:ext cx="5238095" cy="114286"/>
            <a:chOff x="583497" y="4215295"/>
            <a:chExt cx="5238095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497" y="4215295"/>
              <a:ext cx="5238095" cy="1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4410" y="1898800"/>
            <a:ext cx="5721333" cy="5258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498" y="399218"/>
            <a:ext cx="2651130" cy="3568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74189" y="539848"/>
            <a:ext cx="1717024" cy="66667"/>
            <a:chOff x="15774189" y="539848"/>
            <a:chExt cx="1717024" cy="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74189" y="539848"/>
              <a:ext cx="1717024" cy="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540894" y="6124474"/>
            <a:ext cx="3918957" cy="3918957"/>
            <a:chOff x="-2540894" y="6124474"/>
            <a:chExt cx="3918957" cy="39189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540894" y="6124474"/>
              <a:ext cx="3918957" cy="3918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49210" y="1409651"/>
            <a:ext cx="1558879" cy="1429982"/>
            <a:chOff x="7749210" y="1409651"/>
            <a:chExt cx="1558879" cy="142998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813659" y="1345202"/>
              <a:ext cx="1429982" cy="1558879"/>
              <a:chOff x="7813659" y="1345202"/>
              <a:chExt cx="1429982" cy="155887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7813659" y="1345202"/>
                <a:ext cx="1429982" cy="155887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831726" y="1483517"/>
              <a:ext cx="1242184" cy="1242184"/>
              <a:chOff x="7831726" y="1483517"/>
              <a:chExt cx="1242184" cy="12421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831726" y="1483517"/>
                <a:ext cx="1242184" cy="1242184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81308" y="2577051"/>
            <a:ext cx="6065511" cy="68166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709810" y="3318096"/>
            <a:ext cx="6171429" cy="706494"/>
            <a:chOff x="9709810" y="3318096"/>
            <a:chExt cx="6171429" cy="70649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09810" y="3318096"/>
              <a:ext cx="6171429" cy="7064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709810" y="4166466"/>
            <a:ext cx="5087690" cy="804931"/>
            <a:chOff x="9709810" y="4166466"/>
            <a:chExt cx="5087690" cy="80493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09810" y="4166466"/>
              <a:ext cx="5087690" cy="8049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826119" y="5286070"/>
            <a:ext cx="2455074" cy="4633437"/>
            <a:chOff x="9826119" y="5286070"/>
            <a:chExt cx="2455074" cy="463343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26119" y="5286070"/>
              <a:ext cx="2455074" cy="463343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741999" y="5684158"/>
            <a:ext cx="1816651" cy="4166502"/>
            <a:chOff x="12741999" y="5684158"/>
            <a:chExt cx="1816651" cy="416650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741999" y="5684158"/>
              <a:ext cx="1816651" cy="41665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397" y="0"/>
            <a:ext cx="6282760" cy="10285714"/>
            <a:chOff x="-25397" y="0"/>
            <a:chExt cx="628276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397" y="0"/>
              <a:ext cx="628276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107" y="1690811"/>
            <a:ext cx="3529812" cy="25890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3497" y="4215295"/>
            <a:ext cx="5238095" cy="114286"/>
            <a:chOff x="583497" y="4215295"/>
            <a:chExt cx="5238095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497" y="4215295"/>
              <a:ext cx="5238095" cy="1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4410" y="1898800"/>
            <a:ext cx="5721333" cy="5258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498" y="399218"/>
            <a:ext cx="2651130" cy="3568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74189" y="539848"/>
            <a:ext cx="1717024" cy="66667"/>
            <a:chOff x="15774189" y="539848"/>
            <a:chExt cx="1717024" cy="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74189" y="539848"/>
              <a:ext cx="1717024" cy="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540894" y="6124474"/>
            <a:ext cx="3918957" cy="3918957"/>
            <a:chOff x="-2540894" y="6124474"/>
            <a:chExt cx="3918957" cy="39189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540894" y="6124474"/>
              <a:ext cx="3918957" cy="3918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49210" y="1409651"/>
            <a:ext cx="1558879" cy="1429982"/>
            <a:chOff x="7749210" y="1409651"/>
            <a:chExt cx="1558879" cy="142998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813659" y="1345202"/>
              <a:ext cx="1429982" cy="1558879"/>
              <a:chOff x="7813659" y="1345202"/>
              <a:chExt cx="1429982" cy="155887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7813659" y="1345202"/>
                <a:ext cx="1429982" cy="155887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831726" y="1483517"/>
              <a:ext cx="1242184" cy="1242184"/>
              <a:chOff x="7831726" y="1483517"/>
              <a:chExt cx="1242184" cy="12421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831726" y="1483517"/>
                <a:ext cx="1242184" cy="1242184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71784" y="2577051"/>
            <a:ext cx="4018978" cy="95005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614095" y="3802547"/>
            <a:ext cx="6171429" cy="1340310"/>
            <a:chOff x="9614095" y="3802547"/>
            <a:chExt cx="6171429" cy="134031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14095" y="3802547"/>
              <a:ext cx="6171429" cy="134031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85594" y="5390621"/>
            <a:ext cx="3540588" cy="68166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397" y="0"/>
            <a:ext cx="6282760" cy="10285714"/>
            <a:chOff x="-25397" y="0"/>
            <a:chExt cx="628276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397" y="0"/>
              <a:ext cx="628276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107" y="1690811"/>
            <a:ext cx="3529812" cy="25890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3497" y="4215295"/>
            <a:ext cx="5238095" cy="114286"/>
            <a:chOff x="583497" y="4215295"/>
            <a:chExt cx="5238095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497" y="4215295"/>
              <a:ext cx="5238095" cy="1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4410" y="1898800"/>
            <a:ext cx="5721333" cy="5258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498" y="399218"/>
            <a:ext cx="2651130" cy="3568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74189" y="539848"/>
            <a:ext cx="1717024" cy="66667"/>
            <a:chOff x="15774189" y="539848"/>
            <a:chExt cx="1717024" cy="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74189" y="539848"/>
              <a:ext cx="1717024" cy="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540894" y="6124474"/>
            <a:ext cx="3918957" cy="3918957"/>
            <a:chOff x="-2540894" y="6124474"/>
            <a:chExt cx="3918957" cy="39189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540894" y="6124474"/>
              <a:ext cx="3918957" cy="3918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49210" y="1409651"/>
            <a:ext cx="1558879" cy="1429982"/>
            <a:chOff x="7749210" y="1409651"/>
            <a:chExt cx="1558879" cy="142998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813659" y="1345202"/>
              <a:ext cx="1429982" cy="1558879"/>
              <a:chOff x="7813659" y="1345202"/>
              <a:chExt cx="1429982" cy="155887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7813659" y="1345202"/>
                <a:ext cx="1429982" cy="155887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831726" y="1483517"/>
              <a:ext cx="1242184" cy="1242184"/>
              <a:chOff x="7831726" y="1483517"/>
              <a:chExt cx="1242184" cy="12421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831726" y="1483517"/>
                <a:ext cx="1242184" cy="1242184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71784" y="2577051"/>
            <a:ext cx="4271435" cy="95005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75525" y="5108572"/>
            <a:ext cx="4014254" cy="76032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709810" y="3658639"/>
            <a:ext cx="6171429" cy="1113312"/>
            <a:chOff x="9709810" y="3658639"/>
            <a:chExt cx="6171429" cy="111331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09810" y="3658639"/>
              <a:ext cx="6171429" cy="111331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709810" y="5938597"/>
            <a:ext cx="8392590" cy="2145356"/>
            <a:chOff x="9709810" y="5938597"/>
            <a:chExt cx="8392590" cy="214535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09810" y="5938597"/>
              <a:ext cx="8392590" cy="214535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585594" y="8206917"/>
            <a:ext cx="7626121" cy="68166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397" y="0"/>
            <a:ext cx="6282760" cy="10285714"/>
            <a:chOff x="-25397" y="0"/>
            <a:chExt cx="628276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397" y="0"/>
              <a:ext cx="628276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107" y="1690811"/>
            <a:ext cx="3529812" cy="25890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3497" y="4215295"/>
            <a:ext cx="5238095" cy="114286"/>
            <a:chOff x="583497" y="4215295"/>
            <a:chExt cx="5238095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497" y="4215295"/>
              <a:ext cx="5238095" cy="1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4410" y="1898800"/>
            <a:ext cx="5860018" cy="5258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498" y="399218"/>
            <a:ext cx="2651130" cy="3568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74189" y="539848"/>
            <a:ext cx="1717024" cy="66667"/>
            <a:chOff x="15774189" y="539848"/>
            <a:chExt cx="1717024" cy="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74189" y="539848"/>
              <a:ext cx="1717024" cy="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540894" y="6124474"/>
            <a:ext cx="3918957" cy="3918957"/>
            <a:chOff x="-2540894" y="6124474"/>
            <a:chExt cx="3918957" cy="39189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540894" y="6124474"/>
              <a:ext cx="3918957" cy="3918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49210" y="1409651"/>
            <a:ext cx="1558879" cy="1429982"/>
            <a:chOff x="7749210" y="1409651"/>
            <a:chExt cx="1558879" cy="142998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813659" y="1345202"/>
              <a:ext cx="1429982" cy="1558879"/>
              <a:chOff x="7813659" y="1345202"/>
              <a:chExt cx="1429982" cy="155887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7813659" y="1345202"/>
                <a:ext cx="1429982" cy="155887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831726" y="1483517"/>
              <a:ext cx="1242184" cy="1242184"/>
              <a:chOff x="7831726" y="1483517"/>
              <a:chExt cx="1242184" cy="12421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831726" y="1483517"/>
                <a:ext cx="1242184" cy="1242184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81308" y="2577051"/>
            <a:ext cx="7407902" cy="159609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81308" y="4830527"/>
            <a:ext cx="6823178" cy="68166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614095" y="5709497"/>
            <a:ext cx="6171429" cy="3093579"/>
            <a:chOff x="9614095" y="5709497"/>
            <a:chExt cx="6171429" cy="309357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14095" y="5709497"/>
              <a:ext cx="6171429" cy="30935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397" y="0"/>
            <a:ext cx="6282760" cy="10285714"/>
            <a:chOff x="-25397" y="0"/>
            <a:chExt cx="628276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397" y="0"/>
              <a:ext cx="628276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107" y="1690811"/>
            <a:ext cx="3529812" cy="25890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3497" y="4215295"/>
            <a:ext cx="5238095" cy="114286"/>
            <a:chOff x="583497" y="4215295"/>
            <a:chExt cx="5238095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497" y="4215295"/>
              <a:ext cx="5238095" cy="1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4410" y="1898800"/>
            <a:ext cx="5860018" cy="5258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498" y="399218"/>
            <a:ext cx="2651130" cy="3568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74189" y="539848"/>
            <a:ext cx="1717024" cy="66667"/>
            <a:chOff x="15774189" y="539848"/>
            <a:chExt cx="1717024" cy="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74189" y="539848"/>
              <a:ext cx="1717024" cy="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540894" y="6124474"/>
            <a:ext cx="3918957" cy="3918957"/>
            <a:chOff x="-2540894" y="6124474"/>
            <a:chExt cx="3918957" cy="39189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540894" y="6124474"/>
              <a:ext cx="3918957" cy="3918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49210" y="1409651"/>
            <a:ext cx="1558879" cy="1429982"/>
            <a:chOff x="7749210" y="1409651"/>
            <a:chExt cx="1558879" cy="142998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813659" y="1345202"/>
              <a:ext cx="1429982" cy="1558879"/>
              <a:chOff x="7813659" y="1345202"/>
              <a:chExt cx="1429982" cy="155887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7813659" y="1345202"/>
                <a:ext cx="1429982" cy="155887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831726" y="1483517"/>
              <a:ext cx="1242184" cy="1242184"/>
              <a:chOff x="7831726" y="1483517"/>
              <a:chExt cx="1242184" cy="12421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831726" y="1483517"/>
                <a:ext cx="1242184" cy="1242184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81308" y="2577051"/>
            <a:ext cx="6104549" cy="68166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709810" y="3362928"/>
            <a:ext cx="6171429" cy="658952"/>
            <a:chOff x="9709810" y="3362928"/>
            <a:chExt cx="6171429" cy="65895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09810" y="3362928"/>
              <a:ext cx="6171429" cy="6589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709810" y="4159574"/>
            <a:ext cx="6171429" cy="678582"/>
            <a:chOff x="9709810" y="4159574"/>
            <a:chExt cx="6171429" cy="67858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09810" y="4159574"/>
              <a:ext cx="6171429" cy="67858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737348" y="5014721"/>
            <a:ext cx="2230530" cy="5028710"/>
            <a:chOff x="9737348" y="5014721"/>
            <a:chExt cx="2230530" cy="502871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37348" y="5014721"/>
              <a:ext cx="2230530" cy="50287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346643" y="5272858"/>
            <a:ext cx="1998440" cy="4512435"/>
            <a:chOff x="12346643" y="5272858"/>
            <a:chExt cx="1998440" cy="451243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346643" y="5272858"/>
              <a:ext cx="1998440" cy="45124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397" y="0"/>
            <a:ext cx="6282760" cy="10285714"/>
            <a:chOff x="-25397" y="0"/>
            <a:chExt cx="628276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397" y="0"/>
              <a:ext cx="628276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107" y="1690811"/>
            <a:ext cx="3529812" cy="25890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3497" y="4215295"/>
            <a:ext cx="5238095" cy="114286"/>
            <a:chOff x="583497" y="4215295"/>
            <a:chExt cx="5238095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497" y="4215295"/>
              <a:ext cx="5238095" cy="1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4410" y="1898800"/>
            <a:ext cx="5860018" cy="5258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498" y="399218"/>
            <a:ext cx="2651130" cy="3568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74189" y="539848"/>
            <a:ext cx="1717024" cy="66667"/>
            <a:chOff x="15774189" y="539848"/>
            <a:chExt cx="1717024" cy="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74189" y="539848"/>
              <a:ext cx="1717024" cy="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540894" y="6124474"/>
            <a:ext cx="3918957" cy="3918957"/>
            <a:chOff x="-2540894" y="6124474"/>
            <a:chExt cx="3918957" cy="39189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540894" y="6124474"/>
              <a:ext cx="3918957" cy="3918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49210" y="1409651"/>
            <a:ext cx="1558879" cy="1429982"/>
            <a:chOff x="7749210" y="1409651"/>
            <a:chExt cx="1558879" cy="142998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813659" y="1345202"/>
              <a:ext cx="1429982" cy="1558879"/>
              <a:chOff x="7813659" y="1345202"/>
              <a:chExt cx="1429982" cy="155887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7813659" y="1345202"/>
                <a:ext cx="1429982" cy="155887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831726" y="1483517"/>
              <a:ext cx="1242184" cy="1242184"/>
              <a:chOff x="7831726" y="1483517"/>
              <a:chExt cx="1242184" cy="12421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831726" y="1483517"/>
                <a:ext cx="1242184" cy="1242184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71784" y="2577051"/>
            <a:ext cx="4018978" cy="95005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79810" y="5384839"/>
            <a:ext cx="4876873" cy="106909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614095" y="3749625"/>
            <a:ext cx="6171429" cy="1393232"/>
            <a:chOff x="9614095" y="3749625"/>
            <a:chExt cx="6171429" cy="139323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14095" y="3749625"/>
              <a:ext cx="6171429" cy="13932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397" y="0"/>
            <a:ext cx="6282760" cy="10285714"/>
            <a:chOff x="-25397" y="0"/>
            <a:chExt cx="628276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397" y="0"/>
              <a:ext cx="628276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107" y="1690811"/>
            <a:ext cx="3529812" cy="258904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3497" y="4215295"/>
            <a:ext cx="5238095" cy="114286"/>
            <a:chOff x="583497" y="4215295"/>
            <a:chExt cx="5238095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497" y="4215295"/>
              <a:ext cx="5238095" cy="1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4410" y="1898800"/>
            <a:ext cx="5860018" cy="5258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498" y="399218"/>
            <a:ext cx="2651130" cy="3568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74189" y="539848"/>
            <a:ext cx="1717024" cy="66667"/>
            <a:chOff x="15774189" y="539848"/>
            <a:chExt cx="1717024" cy="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74189" y="539848"/>
              <a:ext cx="1717024" cy="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540894" y="6124474"/>
            <a:ext cx="3918957" cy="3918957"/>
            <a:chOff x="-2540894" y="6124474"/>
            <a:chExt cx="3918957" cy="39189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540894" y="6124474"/>
              <a:ext cx="3918957" cy="3918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49210" y="1409651"/>
            <a:ext cx="1558879" cy="1429982"/>
            <a:chOff x="7749210" y="1409651"/>
            <a:chExt cx="1558879" cy="142998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813659" y="1345202"/>
              <a:ext cx="1429982" cy="1558879"/>
              <a:chOff x="7813659" y="1345202"/>
              <a:chExt cx="1429982" cy="155887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7813659" y="1345202"/>
                <a:ext cx="1429982" cy="155887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831726" y="1483517"/>
              <a:ext cx="1242184" cy="1242184"/>
              <a:chOff x="7831726" y="1483517"/>
              <a:chExt cx="1242184" cy="12421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831726" y="1483517"/>
                <a:ext cx="1242184" cy="1242184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79810" y="5094803"/>
            <a:ext cx="3897130" cy="76032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71784" y="2577051"/>
            <a:ext cx="4369111" cy="95006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605613" y="3667632"/>
            <a:ext cx="6171429" cy="1095326"/>
            <a:chOff x="9605613" y="3667632"/>
            <a:chExt cx="6171429" cy="109532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05613" y="3667632"/>
              <a:ext cx="6171429" cy="109532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602761" y="6041858"/>
            <a:ext cx="8230105" cy="2042095"/>
            <a:chOff x="9602761" y="6041858"/>
            <a:chExt cx="8230105" cy="204209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02761" y="6041858"/>
              <a:ext cx="8230105" cy="204209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709429" y="8448982"/>
            <a:ext cx="7581711" cy="7603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98964" y="3789265"/>
            <a:ext cx="2225566" cy="50187"/>
            <a:chOff x="10898964" y="3789265"/>
            <a:chExt cx="2225566" cy="501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898964" y="3789265"/>
              <a:ext cx="2225566" cy="501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56547" y="3932017"/>
            <a:ext cx="412378" cy="50187"/>
            <a:chOff x="10556547" y="3932017"/>
            <a:chExt cx="412378" cy="501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8100000">
              <a:off x="10556547" y="3932017"/>
              <a:ext cx="412378" cy="5018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3498" y="399218"/>
            <a:ext cx="2651130" cy="3568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74189" y="539848"/>
            <a:ext cx="1717024" cy="66667"/>
            <a:chOff x="15774189" y="539848"/>
            <a:chExt cx="1717024" cy="6666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74189" y="539848"/>
              <a:ext cx="1717024" cy="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32746" y="3621975"/>
            <a:ext cx="5420222" cy="5420222"/>
            <a:chOff x="6432746" y="3621975"/>
            <a:chExt cx="5420222" cy="542022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32746" y="3621975"/>
              <a:ext cx="5420222" cy="54202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03957" y="8721535"/>
            <a:ext cx="2525335" cy="331387"/>
            <a:chOff x="10303957" y="8721535"/>
            <a:chExt cx="2525335" cy="33138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603726" y="9002735"/>
              <a:ext cx="2225566" cy="50187"/>
              <a:chOff x="10603726" y="9002735"/>
              <a:chExt cx="2225566" cy="5018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0800000">
                <a:off x="10603726" y="9002735"/>
                <a:ext cx="2225566" cy="5018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261309" y="8859983"/>
              <a:ext cx="412378" cy="50187"/>
              <a:chOff x="10261309" y="8859983"/>
              <a:chExt cx="412378" cy="5018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8100000">
                <a:off x="10261309" y="8859983"/>
                <a:ext cx="412378" cy="5018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5516511" y="8721535"/>
            <a:ext cx="2525335" cy="331387"/>
            <a:chOff x="5516511" y="8721535"/>
            <a:chExt cx="2525335" cy="33138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5516511" y="9002735"/>
              <a:ext cx="2225566" cy="50187"/>
              <a:chOff x="5516511" y="9002735"/>
              <a:chExt cx="2225566" cy="5018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21600000">
                <a:off x="5516511" y="9002735"/>
                <a:ext cx="2225566" cy="5018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672116" y="8859983"/>
              <a:ext cx="412378" cy="50187"/>
              <a:chOff x="7672116" y="8859983"/>
              <a:chExt cx="412378" cy="5018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8900000">
                <a:off x="7672116" y="8859983"/>
                <a:ext cx="412378" cy="50187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5195475" y="3789265"/>
            <a:ext cx="2525335" cy="331387"/>
            <a:chOff x="5195475" y="3789265"/>
            <a:chExt cx="2525335" cy="33138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5195475" y="3789265"/>
              <a:ext cx="2225566" cy="50187"/>
              <a:chOff x="5195475" y="3789265"/>
              <a:chExt cx="2225566" cy="5018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195475" y="3789265"/>
                <a:ext cx="2225566" cy="5018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7351080" y="3932017"/>
              <a:ext cx="412378" cy="50187"/>
              <a:chOff x="7351080" y="3932017"/>
              <a:chExt cx="412378" cy="5018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2700000">
                <a:off x="7351080" y="3932017"/>
                <a:ext cx="412378" cy="50187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3674510" y="8721535"/>
            <a:ext cx="2663463" cy="609813"/>
            <a:chOff x="3674510" y="8721535"/>
            <a:chExt cx="2663463" cy="60981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42130" y="8689154"/>
              <a:ext cx="681616" cy="366463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46958" y="9058021"/>
              <a:ext cx="1295435" cy="32443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184386" y="3457295"/>
            <a:ext cx="2663463" cy="663941"/>
            <a:chOff x="3184386" y="3457295"/>
            <a:chExt cx="2663463" cy="66394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52006" y="3424915"/>
              <a:ext cx="686387" cy="431740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56834" y="3836799"/>
              <a:ext cx="1762264" cy="324435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69403" y="5953844"/>
            <a:ext cx="1463850" cy="767041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535566" y="604246"/>
            <a:ext cx="5865013" cy="1716613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1810003" y="6281899"/>
            <a:ext cx="1804114" cy="100374"/>
            <a:chOff x="11810003" y="6281899"/>
            <a:chExt cx="1804114" cy="10037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11810003" y="6281899"/>
              <a:ext cx="1804114" cy="10037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297422" y="8737291"/>
            <a:ext cx="2663463" cy="609813"/>
            <a:chOff x="13297422" y="8737291"/>
            <a:chExt cx="2663463" cy="609813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265041" y="8704910"/>
              <a:ext cx="686473" cy="431740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269870" y="9073777"/>
              <a:ext cx="1762264" cy="32443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559039" y="3470786"/>
            <a:ext cx="2663463" cy="636958"/>
            <a:chOff x="13559039" y="3470786"/>
            <a:chExt cx="2663463" cy="636958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526659" y="3438406"/>
              <a:ext cx="681616" cy="363597"/>
            </a:xfrm>
            <a:prstGeom prst="rect">
              <a:avLst/>
            </a:prstGeom>
          </p:spPr>
        </p:pic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531488" y="3823307"/>
              <a:ext cx="1759312" cy="324435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714529" y="5998804"/>
            <a:ext cx="686473" cy="431740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719358" y="6359661"/>
            <a:ext cx="1450054" cy="324435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5785996" y="881239"/>
            <a:ext cx="1076416" cy="1076416"/>
            <a:chOff x="5785996" y="881239"/>
            <a:chExt cx="1076416" cy="1076416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5785996" y="881239"/>
              <a:ext cx="1076416" cy="1076416"/>
              <a:chOff x="5785996" y="881239"/>
              <a:chExt cx="1076416" cy="1076416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5785996" y="881239"/>
                <a:ext cx="1076416" cy="1076416"/>
              </a:xfrm>
              <a:prstGeom prst="rect">
                <a:avLst/>
              </a:prstGeom>
            </p:spPr>
          </p:pic>
        </p:grpSp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850809" y="959271"/>
              <a:ext cx="923942" cy="87276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7593274" y="4135556"/>
            <a:ext cx="979762" cy="979762"/>
            <a:chOff x="7593274" y="4135556"/>
            <a:chExt cx="979762" cy="979762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593274" y="4135556"/>
              <a:ext cx="979762" cy="979762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9592544" y="4163095"/>
            <a:ext cx="979762" cy="979762"/>
            <a:chOff x="9592544" y="4163095"/>
            <a:chExt cx="979762" cy="979762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592544" y="4163095"/>
              <a:ext cx="979762" cy="979762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0558537" y="5842205"/>
            <a:ext cx="979762" cy="979762"/>
            <a:chOff x="10558537" y="5842205"/>
            <a:chExt cx="979762" cy="979762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558537" y="5842205"/>
              <a:ext cx="979762" cy="979762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7676424" y="7532274"/>
            <a:ext cx="979762" cy="979762"/>
            <a:chOff x="7676424" y="7532274"/>
            <a:chExt cx="979762" cy="979762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676424" y="7532274"/>
              <a:ext cx="979762" cy="979762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9633852" y="7532274"/>
            <a:ext cx="979762" cy="979762"/>
            <a:chOff x="9633852" y="7532274"/>
            <a:chExt cx="979762" cy="979762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633852" y="7532274"/>
              <a:ext cx="979762" cy="9797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397" y="0"/>
            <a:ext cx="6282760" cy="10285714"/>
            <a:chOff x="-25397" y="0"/>
            <a:chExt cx="628276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397" y="0"/>
              <a:ext cx="628276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107" y="1690811"/>
            <a:ext cx="3529812" cy="25890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3497" y="4215295"/>
            <a:ext cx="5238095" cy="114286"/>
            <a:chOff x="583497" y="4215295"/>
            <a:chExt cx="5238095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497" y="4215295"/>
              <a:ext cx="5238095" cy="1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498" y="399218"/>
            <a:ext cx="2651130" cy="3568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74189" y="539848"/>
            <a:ext cx="1717024" cy="66667"/>
            <a:chOff x="15774189" y="539848"/>
            <a:chExt cx="1717024" cy="666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74189" y="539848"/>
              <a:ext cx="1717024" cy="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540894" y="6124474"/>
            <a:ext cx="3918957" cy="3918957"/>
            <a:chOff x="-2540894" y="6124474"/>
            <a:chExt cx="3918957" cy="39189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540894" y="6124474"/>
              <a:ext cx="3918957" cy="3918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49210" y="1409651"/>
            <a:ext cx="1558879" cy="1429982"/>
            <a:chOff x="7749210" y="1409651"/>
            <a:chExt cx="1558879" cy="142998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813659" y="1345202"/>
              <a:ext cx="1429982" cy="1558879"/>
              <a:chOff x="7813659" y="1345202"/>
              <a:chExt cx="1429982" cy="155887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7813659" y="1345202"/>
                <a:ext cx="1429982" cy="155887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831726" y="1483517"/>
              <a:ext cx="1242184" cy="1242184"/>
              <a:chOff x="7831726" y="1483517"/>
              <a:chExt cx="1242184" cy="124218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831726" y="1483517"/>
                <a:ext cx="1242184" cy="1242184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74259" y="6095972"/>
            <a:ext cx="5679254" cy="68166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602761" y="7005713"/>
            <a:ext cx="6171429" cy="794178"/>
            <a:chOff x="9602761" y="7005713"/>
            <a:chExt cx="6171429" cy="79417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02761" y="7005713"/>
              <a:ext cx="6171429" cy="79417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602761" y="8083952"/>
            <a:ext cx="6171429" cy="681926"/>
            <a:chOff x="9602761" y="8083952"/>
            <a:chExt cx="6171429" cy="68192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02761" y="8083952"/>
              <a:ext cx="6171429" cy="68192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77258" y="1798583"/>
            <a:ext cx="5787850" cy="306461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397" y="0"/>
            <a:ext cx="6282760" cy="10285714"/>
            <a:chOff x="-25397" y="0"/>
            <a:chExt cx="628276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397" y="0"/>
              <a:ext cx="628276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107" y="1690811"/>
            <a:ext cx="3529812" cy="25890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3497" y="4215295"/>
            <a:ext cx="5238095" cy="114286"/>
            <a:chOff x="583497" y="4215295"/>
            <a:chExt cx="5238095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497" y="4215295"/>
              <a:ext cx="5238095" cy="1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498" y="399218"/>
            <a:ext cx="2651130" cy="3568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74189" y="539848"/>
            <a:ext cx="1717024" cy="66667"/>
            <a:chOff x="15774189" y="539848"/>
            <a:chExt cx="1717024" cy="666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74189" y="539848"/>
              <a:ext cx="1717024" cy="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540894" y="6124474"/>
            <a:ext cx="3918957" cy="3918957"/>
            <a:chOff x="-2540894" y="6124474"/>
            <a:chExt cx="3918957" cy="39189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540894" y="6124474"/>
              <a:ext cx="3918957" cy="3918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49210" y="1409651"/>
            <a:ext cx="1558879" cy="1429982"/>
            <a:chOff x="7749210" y="1409651"/>
            <a:chExt cx="1558879" cy="142998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813659" y="1345202"/>
              <a:ext cx="1429982" cy="1558879"/>
              <a:chOff x="7813659" y="1345202"/>
              <a:chExt cx="1429982" cy="155887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7813659" y="1345202"/>
                <a:ext cx="1429982" cy="155887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831726" y="1483517"/>
              <a:ext cx="1242184" cy="1242184"/>
              <a:chOff x="7831726" y="1483517"/>
              <a:chExt cx="1242184" cy="124218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831726" y="1483517"/>
                <a:ext cx="1242184" cy="1242184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79810" y="1873399"/>
            <a:ext cx="1953711" cy="103109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600326" y="3248324"/>
            <a:ext cx="3242440" cy="2550456"/>
            <a:chOff x="9600326" y="3248324"/>
            <a:chExt cx="3242440" cy="255045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00326" y="3248324"/>
              <a:ext cx="3242440" cy="255045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627865" y="6124474"/>
            <a:ext cx="3686571" cy="766041"/>
            <a:chOff x="9627865" y="6124474"/>
            <a:chExt cx="3686571" cy="76604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27865" y="6124474"/>
              <a:ext cx="3686571" cy="76604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283670" y="3248324"/>
            <a:ext cx="4207543" cy="6171429"/>
            <a:chOff x="13283670" y="3248324"/>
            <a:chExt cx="4207543" cy="617142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283670" y="3248324"/>
              <a:ext cx="4207543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397" y="0"/>
            <a:ext cx="6282760" cy="10285714"/>
            <a:chOff x="-25397" y="0"/>
            <a:chExt cx="628276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397" y="0"/>
              <a:ext cx="628276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107" y="1690811"/>
            <a:ext cx="3529812" cy="25890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3497" y="4215295"/>
            <a:ext cx="5238095" cy="114286"/>
            <a:chOff x="583497" y="4215295"/>
            <a:chExt cx="5238095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497" y="4215295"/>
              <a:ext cx="5238095" cy="1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498" y="399218"/>
            <a:ext cx="2651130" cy="3568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74189" y="539848"/>
            <a:ext cx="1717024" cy="66667"/>
            <a:chOff x="15774189" y="539848"/>
            <a:chExt cx="1717024" cy="666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74189" y="539848"/>
              <a:ext cx="1717024" cy="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540894" y="6124474"/>
            <a:ext cx="3918957" cy="3918957"/>
            <a:chOff x="-2540894" y="6124474"/>
            <a:chExt cx="3918957" cy="39189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540894" y="6124474"/>
              <a:ext cx="3918957" cy="3918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49210" y="1409651"/>
            <a:ext cx="1558879" cy="1429982"/>
            <a:chOff x="7749210" y="1409651"/>
            <a:chExt cx="1558879" cy="142998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813659" y="1345202"/>
              <a:ext cx="1429982" cy="1558879"/>
              <a:chOff x="7813659" y="1345202"/>
              <a:chExt cx="1429982" cy="155887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7813659" y="1345202"/>
                <a:ext cx="1429982" cy="155887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831726" y="1483517"/>
              <a:ext cx="1242184" cy="1242184"/>
              <a:chOff x="7831726" y="1483517"/>
              <a:chExt cx="1242184" cy="124218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831726" y="1483517"/>
                <a:ext cx="1242184" cy="1242184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23199" y="1789801"/>
            <a:ext cx="2110139" cy="106909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757484" y="3358415"/>
            <a:ext cx="3536583" cy="1629858"/>
            <a:chOff x="9757484" y="3358415"/>
            <a:chExt cx="3536583" cy="162985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57484" y="3358415"/>
              <a:ext cx="3536583" cy="16298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478701" y="3335796"/>
            <a:ext cx="5012512" cy="1652476"/>
            <a:chOff x="12478701" y="3335796"/>
            <a:chExt cx="5012512" cy="165247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78701" y="3335796"/>
              <a:ext cx="5012512" cy="16524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397" y="0"/>
            <a:ext cx="6282760" cy="10285714"/>
            <a:chOff x="-25397" y="0"/>
            <a:chExt cx="628276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397" y="0"/>
              <a:ext cx="628276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107" y="1690811"/>
            <a:ext cx="3529812" cy="25890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3497" y="4215295"/>
            <a:ext cx="5238095" cy="114286"/>
            <a:chOff x="583497" y="4215295"/>
            <a:chExt cx="5238095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497" y="4215295"/>
              <a:ext cx="5238095" cy="1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498" y="399218"/>
            <a:ext cx="2651130" cy="3568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74189" y="539848"/>
            <a:ext cx="1717024" cy="66667"/>
            <a:chOff x="15774189" y="539848"/>
            <a:chExt cx="1717024" cy="666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74189" y="539848"/>
              <a:ext cx="1717024" cy="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540894" y="6124474"/>
            <a:ext cx="3918957" cy="3918957"/>
            <a:chOff x="-2540894" y="6124474"/>
            <a:chExt cx="3918957" cy="39189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540894" y="6124474"/>
              <a:ext cx="3918957" cy="3918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49210" y="1409651"/>
            <a:ext cx="1558879" cy="1429982"/>
            <a:chOff x="7749210" y="1409651"/>
            <a:chExt cx="1558879" cy="142998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813659" y="1345202"/>
              <a:ext cx="1429982" cy="1558879"/>
              <a:chOff x="7813659" y="1345202"/>
              <a:chExt cx="1429982" cy="155887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7813659" y="1345202"/>
                <a:ext cx="1429982" cy="155887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831726" y="1483517"/>
              <a:ext cx="1242184" cy="1242184"/>
              <a:chOff x="7831726" y="1483517"/>
              <a:chExt cx="1242184" cy="124218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831726" y="1483517"/>
                <a:ext cx="1242184" cy="1242184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23239" y="1789801"/>
            <a:ext cx="3641206" cy="167474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714925" y="4098394"/>
            <a:ext cx="2753720" cy="418838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510449" y="4255960"/>
            <a:ext cx="6171429" cy="1929171"/>
            <a:chOff x="11510449" y="4255960"/>
            <a:chExt cx="6171429" cy="192917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10449" y="4255960"/>
              <a:ext cx="6171429" cy="19291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397" y="0"/>
            <a:ext cx="6282760" cy="10285714"/>
            <a:chOff x="-25397" y="0"/>
            <a:chExt cx="628276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397" y="0"/>
              <a:ext cx="628276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107" y="1690811"/>
            <a:ext cx="3529812" cy="25890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3497" y="4215295"/>
            <a:ext cx="5238095" cy="114286"/>
            <a:chOff x="583497" y="4215295"/>
            <a:chExt cx="5238095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497" y="4215295"/>
              <a:ext cx="5238095" cy="1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4410" y="1898800"/>
            <a:ext cx="7363313" cy="5258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498" y="399218"/>
            <a:ext cx="2651130" cy="3568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74189" y="539848"/>
            <a:ext cx="1717024" cy="66667"/>
            <a:chOff x="15774189" y="539848"/>
            <a:chExt cx="1717024" cy="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74189" y="539848"/>
              <a:ext cx="1717024" cy="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540894" y="6124474"/>
            <a:ext cx="3918957" cy="3918957"/>
            <a:chOff x="-2540894" y="6124474"/>
            <a:chExt cx="3918957" cy="39189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540894" y="6124474"/>
              <a:ext cx="3918957" cy="3918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49210" y="1409651"/>
            <a:ext cx="1558879" cy="1429982"/>
            <a:chOff x="7749210" y="1409651"/>
            <a:chExt cx="1558879" cy="142998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813659" y="1345202"/>
              <a:ext cx="1429982" cy="1558879"/>
              <a:chOff x="7813659" y="1345202"/>
              <a:chExt cx="1429982" cy="155887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7813659" y="1345202"/>
                <a:ext cx="1429982" cy="155887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831726" y="1483517"/>
              <a:ext cx="1242184" cy="1242184"/>
              <a:chOff x="7831726" y="1483517"/>
              <a:chExt cx="1242184" cy="12421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831726" y="1483517"/>
                <a:ext cx="1242184" cy="124218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9614095" y="3040023"/>
            <a:ext cx="7018606" cy="4968743"/>
            <a:chOff x="9614095" y="3040023"/>
            <a:chExt cx="7018606" cy="49687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14095" y="3040023"/>
              <a:ext cx="7018606" cy="49687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397" y="0"/>
            <a:ext cx="6282760" cy="10285714"/>
            <a:chOff x="-25397" y="0"/>
            <a:chExt cx="628276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397" y="0"/>
              <a:ext cx="628276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107" y="1690811"/>
            <a:ext cx="3529812" cy="25890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3497" y="4215295"/>
            <a:ext cx="5238095" cy="114286"/>
            <a:chOff x="583497" y="4215295"/>
            <a:chExt cx="5238095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497" y="4215295"/>
              <a:ext cx="5238095" cy="1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4410" y="1898800"/>
            <a:ext cx="7363313" cy="5258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498" y="399218"/>
            <a:ext cx="2651130" cy="3568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74189" y="539848"/>
            <a:ext cx="1717024" cy="66667"/>
            <a:chOff x="15774189" y="539848"/>
            <a:chExt cx="1717024" cy="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74189" y="539848"/>
              <a:ext cx="1717024" cy="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540894" y="6124474"/>
            <a:ext cx="3918957" cy="3918957"/>
            <a:chOff x="-2540894" y="6124474"/>
            <a:chExt cx="3918957" cy="39189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540894" y="6124474"/>
              <a:ext cx="3918957" cy="3918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49210" y="1409651"/>
            <a:ext cx="1558879" cy="1429982"/>
            <a:chOff x="7749210" y="1409651"/>
            <a:chExt cx="1558879" cy="142998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813659" y="1345202"/>
              <a:ext cx="1429982" cy="1558879"/>
              <a:chOff x="7813659" y="1345202"/>
              <a:chExt cx="1429982" cy="155887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7813659" y="1345202"/>
                <a:ext cx="1429982" cy="155887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831726" y="1483517"/>
              <a:ext cx="1242184" cy="1242184"/>
              <a:chOff x="7831726" y="1483517"/>
              <a:chExt cx="1242184" cy="12421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831726" y="1483517"/>
                <a:ext cx="1242184" cy="1242184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71784" y="2577051"/>
            <a:ext cx="4247388" cy="64604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76070" y="5114355"/>
            <a:ext cx="3764940" cy="34202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614095" y="3497805"/>
            <a:ext cx="6171429" cy="648000"/>
            <a:chOff x="9614095" y="3497805"/>
            <a:chExt cx="6171429" cy="64800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14095" y="3497805"/>
              <a:ext cx="6171429" cy="6480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627865" y="5576961"/>
            <a:ext cx="6171429" cy="1454729"/>
            <a:chOff x="9627865" y="5576961"/>
            <a:chExt cx="6171429" cy="145472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27865" y="5576961"/>
              <a:ext cx="6171429" cy="145472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576070" y="7452102"/>
            <a:ext cx="4110073" cy="155809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397" y="0"/>
            <a:ext cx="6282760" cy="10285714"/>
            <a:chOff x="-25397" y="0"/>
            <a:chExt cx="628276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397" y="0"/>
              <a:ext cx="628276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107" y="1690811"/>
            <a:ext cx="3529812" cy="25890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3497" y="4215295"/>
            <a:ext cx="5238095" cy="114286"/>
            <a:chOff x="583497" y="4215295"/>
            <a:chExt cx="5238095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497" y="4215295"/>
              <a:ext cx="5238095" cy="1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4410" y="1898800"/>
            <a:ext cx="7363313" cy="5258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498" y="399218"/>
            <a:ext cx="2651130" cy="3568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74189" y="539848"/>
            <a:ext cx="1717024" cy="66667"/>
            <a:chOff x="15774189" y="539848"/>
            <a:chExt cx="1717024" cy="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74189" y="539848"/>
              <a:ext cx="1717024" cy="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540894" y="6124474"/>
            <a:ext cx="3918957" cy="3918957"/>
            <a:chOff x="-2540894" y="6124474"/>
            <a:chExt cx="3918957" cy="39189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540894" y="6124474"/>
              <a:ext cx="3918957" cy="3918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49210" y="1409651"/>
            <a:ext cx="1558879" cy="1429982"/>
            <a:chOff x="7749210" y="1409651"/>
            <a:chExt cx="1558879" cy="142998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813659" y="1345202"/>
              <a:ext cx="1429982" cy="1558879"/>
              <a:chOff x="7813659" y="1345202"/>
              <a:chExt cx="1429982" cy="155887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7813659" y="1345202"/>
                <a:ext cx="1429982" cy="155887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831726" y="1483517"/>
              <a:ext cx="1242184" cy="1242184"/>
              <a:chOff x="7831726" y="1483517"/>
              <a:chExt cx="1242184" cy="12421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831726" y="1483517"/>
                <a:ext cx="1242184" cy="1242184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81308" y="2577051"/>
            <a:ext cx="1600549" cy="38476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79810" y="4477589"/>
            <a:ext cx="6225511" cy="106909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614095" y="3018090"/>
            <a:ext cx="6171429" cy="1311490"/>
            <a:chOff x="9614095" y="3018090"/>
            <a:chExt cx="6171429" cy="131149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14095" y="3018090"/>
              <a:ext cx="6171429" cy="13114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397" y="0"/>
            <a:ext cx="6282760" cy="10285714"/>
            <a:chOff x="-25397" y="0"/>
            <a:chExt cx="628276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397" y="0"/>
              <a:ext cx="628276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107" y="1690811"/>
            <a:ext cx="3529812" cy="25890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3497" y="4215295"/>
            <a:ext cx="5238095" cy="114286"/>
            <a:chOff x="583497" y="4215295"/>
            <a:chExt cx="5238095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497" y="4215295"/>
              <a:ext cx="5238095" cy="1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4410" y="1898800"/>
            <a:ext cx="6430704" cy="5258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498" y="399218"/>
            <a:ext cx="2651130" cy="3568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74189" y="539848"/>
            <a:ext cx="1717024" cy="66667"/>
            <a:chOff x="15774189" y="539848"/>
            <a:chExt cx="1717024" cy="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74189" y="539848"/>
              <a:ext cx="1717024" cy="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540894" y="6124474"/>
            <a:ext cx="3918957" cy="3918957"/>
            <a:chOff x="-2540894" y="6124474"/>
            <a:chExt cx="3918957" cy="39189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540894" y="6124474"/>
              <a:ext cx="3918957" cy="3918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49210" y="1409651"/>
            <a:ext cx="1558879" cy="1429982"/>
            <a:chOff x="7749210" y="1409651"/>
            <a:chExt cx="1558879" cy="142998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813659" y="1345202"/>
              <a:ext cx="1429982" cy="1558879"/>
              <a:chOff x="7813659" y="1345202"/>
              <a:chExt cx="1429982" cy="155887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7813659" y="1345202"/>
                <a:ext cx="1429982" cy="155887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831726" y="1483517"/>
              <a:ext cx="1242184" cy="1242184"/>
              <a:chOff x="7831726" y="1483517"/>
              <a:chExt cx="1242184" cy="12421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831726" y="1483517"/>
                <a:ext cx="1242184" cy="1242184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75525" y="2571268"/>
            <a:ext cx="8121015" cy="106909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614095" y="3940633"/>
            <a:ext cx="7483198" cy="636072"/>
            <a:chOff x="9614095" y="3940633"/>
            <a:chExt cx="7483198" cy="63607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14095" y="3940633"/>
              <a:ext cx="7483198" cy="63607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79810" y="4983039"/>
            <a:ext cx="8155320" cy="81997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602761" y="5755406"/>
            <a:ext cx="6171429" cy="3544591"/>
            <a:chOff x="9602761" y="5755406"/>
            <a:chExt cx="6171429" cy="354459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02761" y="5755406"/>
              <a:ext cx="6171429" cy="35445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397" y="0"/>
            <a:ext cx="6282760" cy="10285714"/>
            <a:chOff x="-25397" y="0"/>
            <a:chExt cx="628276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397" y="0"/>
              <a:ext cx="628276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107" y="1690811"/>
            <a:ext cx="3529812" cy="25890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3497" y="4215295"/>
            <a:ext cx="5238095" cy="114286"/>
            <a:chOff x="583497" y="4215295"/>
            <a:chExt cx="5238095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497" y="4215295"/>
              <a:ext cx="5238095" cy="1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4410" y="1898800"/>
            <a:ext cx="6430704" cy="5258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498" y="399218"/>
            <a:ext cx="2651130" cy="3568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74189" y="539848"/>
            <a:ext cx="1717024" cy="66667"/>
            <a:chOff x="15774189" y="539848"/>
            <a:chExt cx="1717024" cy="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74189" y="539848"/>
              <a:ext cx="1717024" cy="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540894" y="6124474"/>
            <a:ext cx="3918957" cy="3918957"/>
            <a:chOff x="-2540894" y="6124474"/>
            <a:chExt cx="3918957" cy="39189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540894" y="6124474"/>
              <a:ext cx="3918957" cy="3918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49210" y="1409651"/>
            <a:ext cx="1558879" cy="1429982"/>
            <a:chOff x="7749210" y="1409651"/>
            <a:chExt cx="1558879" cy="142998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813659" y="1345202"/>
              <a:ext cx="1429982" cy="1558879"/>
              <a:chOff x="7813659" y="1345202"/>
              <a:chExt cx="1429982" cy="155887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7813659" y="1345202"/>
                <a:ext cx="1429982" cy="155887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831726" y="1483517"/>
              <a:ext cx="1242184" cy="1242184"/>
              <a:chOff x="7831726" y="1483517"/>
              <a:chExt cx="1242184" cy="12421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831726" y="1483517"/>
                <a:ext cx="1242184" cy="124218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9614095" y="3040023"/>
            <a:ext cx="7055633" cy="4235211"/>
            <a:chOff x="9614095" y="3040023"/>
            <a:chExt cx="7055633" cy="423521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14095" y="3040023"/>
              <a:ext cx="7055633" cy="42352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397" y="0"/>
            <a:ext cx="6282760" cy="10285714"/>
            <a:chOff x="-25397" y="0"/>
            <a:chExt cx="628276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397" y="0"/>
              <a:ext cx="628276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107" y="1690811"/>
            <a:ext cx="3529812" cy="25890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3497" y="4215295"/>
            <a:ext cx="5238095" cy="114286"/>
            <a:chOff x="583497" y="4215295"/>
            <a:chExt cx="5238095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497" y="4215295"/>
              <a:ext cx="5238095" cy="1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4410" y="1898800"/>
            <a:ext cx="6430704" cy="5258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498" y="399218"/>
            <a:ext cx="2651130" cy="3568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74189" y="539848"/>
            <a:ext cx="1717024" cy="66667"/>
            <a:chOff x="15774189" y="539848"/>
            <a:chExt cx="1717024" cy="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74189" y="539848"/>
              <a:ext cx="1717024" cy="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540894" y="6124474"/>
            <a:ext cx="3918957" cy="3918957"/>
            <a:chOff x="-2540894" y="6124474"/>
            <a:chExt cx="3918957" cy="39189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540894" y="6124474"/>
              <a:ext cx="3918957" cy="3918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49210" y="1409651"/>
            <a:ext cx="1558879" cy="1429982"/>
            <a:chOff x="7749210" y="1409651"/>
            <a:chExt cx="1558879" cy="142998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813659" y="1345202"/>
              <a:ext cx="1429982" cy="1558879"/>
              <a:chOff x="7813659" y="1345202"/>
              <a:chExt cx="1429982" cy="155887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7813659" y="1345202"/>
                <a:ext cx="1429982" cy="155887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831726" y="1483517"/>
              <a:ext cx="1242184" cy="1242184"/>
              <a:chOff x="7831726" y="1483517"/>
              <a:chExt cx="1242184" cy="12421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831726" y="1483517"/>
                <a:ext cx="1242184" cy="1242184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54144" y="8688893"/>
            <a:ext cx="4758825" cy="102981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788429" y="6201956"/>
            <a:ext cx="3219558" cy="2238148"/>
            <a:chOff x="9788429" y="6201956"/>
            <a:chExt cx="3219558" cy="223814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88429" y="6201956"/>
              <a:ext cx="3219558" cy="223814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788429" y="2579812"/>
            <a:ext cx="7702783" cy="3199030"/>
            <a:chOff x="9788429" y="2579812"/>
            <a:chExt cx="7702783" cy="319903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88429" y="2579812"/>
              <a:ext cx="7702783" cy="3199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8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8321" y="-1294320"/>
            <a:ext cx="16584151" cy="16584151"/>
            <a:chOff x="878321" y="-1294320"/>
            <a:chExt cx="16584151" cy="165841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8321" y="-1294320"/>
              <a:ext cx="16584151" cy="1658415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59600" y="4036903"/>
            <a:ext cx="5512434" cy="15697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04649" y="2655672"/>
            <a:ext cx="1076416" cy="1076416"/>
            <a:chOff x="8604649" y="2655672"/>
            <a:chExt cx="1076416" cy="107641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604649" y="2655672"/>
              <a:ext cx="1076416" cy="1076416"/>
              <a:chOff x="8604649" y="2655672"/>
              <a:chExt cx="1076416" cy="107641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604649" y="2655672"/>
                <a:ext cx="1076416" cy="1076416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60226" y="2733708"/>
              <a:ext cx="903313" cy="8713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397" y="0"/>
            <a:ext cx="6282760" cy="10285714"/>
            <a:chOff x="-25397" y="0"/>
            <a:chExt cx="628276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397" y="0"/>
              <a:ext cx="628276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107" y="1690811"/>
            <a:ext cx="3529812" cy="25890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3497" y="4215295"/>
            <a:ext cx="5238095" cy="114286"/>
            <a:chOff x="583497" y="4215295"/>
            <a:chExt cx="5238095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497" y="4215295"/>
              <a:ext cx="5238095" cy="1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4410" y="1898800"/>
            <a:ext cx="6937733" cy="5258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498" y="399218"/>
            <a:ext cx="2651130" cy="3568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74189" y="539848"/>
            <a:ext cx="1717024" cy="66667"/>
            <a:chOff x="15774189" y="539848"/>
            <a:chExt cx="1717024" cy="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74189" y="539848"/>
              <a:ext cx="1717024" cy="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540894" y="6124474"/>
            <a:ext cx="3918957" cy="3918957"/>
            <a:chOff x="-2540894" y="6124474"/>
            <a:chExt cx="3918957" cy="39189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540894" y="6124474"/>
              <a:ext cx="3918957" cy="3918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49210" y="1409651"/>
            <a:ext cx="1558879" cy="1429982"/>
            <a:chOff x="7749210" y="1409651"/>
            <a:chExt cx="1558879" cy="142998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813659" y="1345202"/>
              <a:ext cx="1429982" cy="1558879"/>
              <a:chOff x="7813659" y="1345202"/>
              <a:chExt cx="1429982" cy="155887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7813659" y="1345202"/>
                <a:ext cx="1429982" cy="155887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831726" y="1483517"/>
              <a:ext cx="1242184" cy="1242184"/>
              <a:chOff x="7831726" y="1483517"/>
              <a:chExt cx="1242184" cy="12421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831726" y="1483517"/>
                <a:ext cx="1242184" cy="1242184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87429" y="2706500"/>
            <a:ext cx="8079378" cy="63775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614095" y="3443265"/>
            <a:ext cx="7138003" cy="3091648"/>
            <a:chOff x="9614095" y="3443265"/>
            <a:chExt cx="7138003" cy="309164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14095" y="3443265"/>
              <a:ext cx="7138003" cy="309164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87429" y="6868896"/>
            <a:ext cx="7106493" cy="35998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614095" y="7485310"/>
            <a:ext cx="5383344" cy="1320671"/>
            <a:chOff x="9614095" y="7485310"/>
            <a:chExt cx="5383344" cy="13206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14095" y="7485310"/>
              <a:ext cx="5383344" cy="13206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397" y="0"/>
            <a:ext cx="6282760" cy="10285714"/>
            <a:chOff x="-25397" y="0"/>
            <a:chExt cx="628276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397" y="0"/>
              <a:ext cx="628276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107" y="1690811"/>
            <a:ext cx="3529812" cy="25890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3497" y="4215295"/>
            <a:ext cx="5238095" cy="114286"/>
            <a:chOff x="583497" y="4215295"/>
            <a:chExt cx="5238095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497" y="4215295"/>
              <a:ext cx="5238095" cy="1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4410" y="1898800"/>
            <a:ext cx="6937733" cy="5258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498" y="399218"/>
            <a:ext cx="2651130" cy="3568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74189" y="539848"/>
            <a:ext cx="1717024" cy="66667"/>
            <a:chOff x="15774189" y="539848"/>
            <a:chExt cx="1717024" cy="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74189" y="539848"/>
              <a:ext cx="1717024" cy="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540894" y="6124474"/>
            <a:ext cx="3918957" cy="3918957"/>
            <a:chOff x="-2540894" y="6124474"/>
            <a:chExt cx="3918957" cy="39189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540894" y="6124474"/>
              <a:ext cx="3918957" cy="3918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49210" y="1409651"/>
            <a:ext cx="1558879" cy="1429982"/>
            <a:chOff x="7749210" y="1409651"/>
            <a:chExt cx="1558879" cy="142998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813659" y="1345202"/>
              <a:ext cx="1429982" cy="1558879"/>
              <a:chOff x="7813659" y="1345202"/>
              <a:chExt cx="1429982" cy="155887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7813659" y="1345202"/>
                <a:ext cx="1429982" cy="155887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831726" y="1483517"/>
              <a:ext cx="1242184" cy="1242184"/>
              <a:chOff x="7831726" y="1483517"/>
              <a:chExt cx="1242184" cy="12421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831726" y="1483517"/>
                <a:ext cx="1242184" cy="124218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9614095" y="2977371"/>
            <a:ext cx="7018606" cy="4573029"/>
            <a:chOff x="9614095" y="2977371"/>
            <a:chExt cx="7018606" cy="45730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14095" y="2977371"/>
              <a:ext cx="7018606" cy="45730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397" y="0"/>
            <a:ext cx="6282760" cy="10285714"/>
            <a:chOff x="-25397" y="0"/>
            <a:chExt cx="628276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397" y="0"/>
              <a:ext cx="628276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107" y="1690811"/>
            <a:ext cx="3529812" cy="26924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3497" y="4215295"/>
            <a:ext cx="5238095" cy="114286"/>
            <a:chOff x="583497" y="4215295"/>
            <a:chExt cx="5238095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497" y="4215295"/>
              <a:ext cx="5238095" cy="1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4410" y="1898800"/>
            <a:ext cx="6936285" cy="54482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498" y="399218"/>
            <a:ext cx="2651016" cy="3492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74189" y="539848"/>
            <a:ext cx="1717024" cy="66667"/>
            <a:chOff x="15774189" y="539848"/>
            <a:chExt cx="1717024" cy="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74189" y="539848"/>
              <a:ext cx="1717024" cy="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540894" y="6124474"/>
            <a:ext cx="3918957" cy="3918957"/>
            <a:chOff x="-2540894" y="6124474"/>
            <a:chExt cx="3918957" cy="39189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540894" y="6124474"/>
              <a:ext cx="3918957" cy="3918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49210" y="1409651"/>
            <a:ext cx="1558879" cy="1429982"/>
            <a:chOff x="7749210" y="1409651"/>
            <a:chExt cx="1558879" cy="142998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813659" y="1345202"/>
              <a:ext cx="1429982" cy="1558879"/>
              <a:chOff x="7813659" y="1345202"/>
              <a:chExt cx="1429982" cy="155887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7813659" y="1345202"/>
                <a:ext cx="1429982" cy="155887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831726" y="1483517"/>
              <a:ext cx="1242184" cy="1242184"/>
              <a:chOff x="7831726" y="1483517"/>
              <a:chExt cx="1242184" cy="12421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831726" y="1483517"/>
                <a:ext cx="1242184" cy="1242184"/>
              </a:xfrm>
              <a:prstGeom prst="rect">
                <a:avLst/>
              </a:prstGeom>
            </p:spPr>
          </p:pic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FA8DE88-B774-ABDD-0696-EE9C5637385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38282" y="3145191"/>
            <a:ext cx="5076825" cy="31813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33ECADC-A863-525D-1F57-7466F1CF7B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38282" y="6632099"/>
            <a:ext cx="88868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4950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397" y="0"/>
            <a:ext cx="6282760" cy="10285714"/>
            <a:chOff x="-25397" y="0"/>
            <a:chExt cx="628276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397" y="0"/>
              <a:ext cx="628276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107" y="1690811"/>
            <a:ext cx="3529812" cy="25890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3497" y="4215295"/>
            <a:ext cx="5238095" cy="114286"/>
            <a:chOff x="583497" y="4215295"/>
            <a:chExt cx="5238095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497" y="4215295"/>
              <a:ext cx="5238095" cy="1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4410" y="1898800"/>
            <a:ext cx="6937733" cy="5258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498" y="399218"/>
            <a:ext cx="2651130" cy="3568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74189" y="539848"/>
            <a:ext cx="1717024" cy="66667"/>
            <a:chOff x="15774189" y="539848"/>
            <a:chExt cx="1717024" cy="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74189" y="539848"/>
              <a:ext cx="1717024" cy="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540894" y="6124474"/>
            <a:ext cx="3918957" cy="3918957"/>
            <a:chOff x="-2540894" y="6124474"/>
            <a:chExt cx="3918957" cy="39189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540894" y="6124474"/>
              <a:ext cx="3918957" cy="3918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49210" y="1409651"/>
            <a:ext cx="1558879" cy="1429982"/>
            <a:chOff x="7749210" y="1409651"/>
            <a:chExt cx="1558879" cy="142998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813659" y="1345202"/>
              <a:ext cx="1429982" cy="1558879"/>
              <a:chOff x="7813659" y="1345202"/>
              <a:chExt cx="1429982" cy="155887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7813659" y="1345202"/>
                <a:ext cx="1429982" cy="155887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831726" y="1483517"/>
              <a:ext cx="1242184" cy="1242184"/>
              <a:chOff x="7831726" y="1483517"/>
              <a:chExt cx="1242184" cy="12421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831726" y="1483517"/>
                <a:ext cx="1242184" cy="1242184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96014" y="5475284"/>
            <a:ext cx="7824168" cy="75204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630299" y="2639072"/>
            <a:ext cx="3776817" cy="2503786"/>
            <a:chOff x="9630299" y="2639072"/>
            <a:chExt cx="3776817" cy="250378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30299" y="2639072"/>
              <a:ext cx="3776817" cy="25037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397" y="0"/>
            <a:ext cx="6282760" cy="10285714"/>
            <a:chOff x="-25397" y="0"/>
            <a:chExt cx="628276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397" y="0"/>
              <a:ext cx="628276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107" y="1690811"/>
            <a:ext cx="3529812" cy="25890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3497" y="4215295"/>
            <a:ext cx="5238095" cy="114286"/>
            <a:chOff x="583497" y="4215295"/>
            <a:chExt cx="5238095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497" y="4215295"/>
              <a:ext cx="5238095" cy="1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4410" y="1898800"/>
            <a:ext cx="6581218" cy="9121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498" y="399218"/>
            <a:ext cx="2651130" cy="3568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74189" y="539848"/>
            <a:ext cx="1717024" cy="66667"/>
            <a:chOff x="15774189" y="539848"/>
            <a:chExt cx="1717024" cy="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74189" y="539848"/>
              <a:ext cx="1717024" cy="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540894" y="6124474"/>
            <a:ext cx="3918957" cy="3918957"/>
            <a:chOff x="-2540894" y="6124474"/>
            <a:chExt cx="3918957" cy="39189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540894" y="6124474"/>
              <a:ext cx="3918957" cy="3918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49210" y="1409651"/>
            <a:ext cx="1558879" cy="1429982"/>
            <a:chOff x="7749210" y="1409651"/>
            <a:chExt cx="1558879" cy="142998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813659" y="1345202"/>
              <a:ext cx="1429982" cy="1558879"/>
              <a:chOff x="7813659" y="1345202"/>
              <a:chExt cx="1429982" cy="155887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7813659" y="1345202"/>
                <a:ext cx="1429982" cy="155887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831726" y="1483517"/>
              <a:ext cx="1242184" cy="1242184"/>
              <a:chOff x="7831726" y="1483517"/>
              <a:chExt cx="1242184" cy="12421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831726" y="1483517"/>
                <a:ext cx="1242184" cy="1242184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94978" y="3675974"/>
            <a:ext cx="6810740" cy="60442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749210" y="4509065"/>
            <a:ext cx="5102232" cy="277044"/>
            <a:chOff x="7749210" y="4509065"/>
            <a:chExt cx="5102232" cy="27704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49210" y="4509065"/>
              <a:ext cx="5102232" cy="2770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129779" y="5992255"/>
            <a:ext cx="2075908" cy="2252999"/>
            <a:chOff x="15129779" y="5992255"/>
            <a:chExt cx="2075908" cy="225299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129779" y="5992255"/>
              <a:ext cx="2075908" cy="225299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129779" y="3294625"/>
            <a:ext cx="1948869" cy="2346264"/>
            <a:chOff x="15129779" y="3294625"/>
            <a:chExt cx="1948869" cy="234626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129779" y="3294625"/>
              <a:ext cx="1948869" cy="234626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749210" y="6526373"/>
            <a:ext cx="3064690" cy="780984"/>
            <a:chOff x="7749210" y="6526373"/>
            <a:chExt cx="3064690" cy="78098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49210" y="6526373"/>
              <a:ext cx="3064690" cy="78098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704502" y="5965589"/>
            <a:ext cx="4287121" cy="32419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397" y="0"/>
            <a:ext cx="6282760" cy="10285714"/>
            <a:chOff x="-25397" y="0"/>
            <a:chExt cx="628276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397" y="0"/>
              <a:ext cx="628276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107" y="1690811"/>
            <a:ext cx="3529812" cy="25890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3497" y="4215295"/>
            <a:ext cx="5238095" cy="114286"/>
            <a:chOff x="583497" y="4215295"/>
            <a:chExt cx="5238095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497" y="4215295"/>
              <a:ext cx="5238095" cy="1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4410" y="1898800"/>
            <a:ext cx="5725666" cy="90615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498" y="399218"/>
            <a:ext cx="2651130" cy="3568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74189" y="539848"/>
            <a:ext cx="1717024" cy="66667"/>
            <a:chOff x="15774189" y="539848"/>
            <a:chExt cx="1717024" cy="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74189" y="539848"/>
              <a:ext cx="1717024" cy="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540894" y="6124474"/>
            <a:ext cx="3918957" cy="3918957"/>
            <a:chOff x="-2540894" y="6124474"/>
            <a:chExt cx="3918957" cy="39189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540894" y="6124474"/>
              <a:ext cx="3918957" cy="3918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49210" y="1409651"/>
            <a:ext cx="1558879" cy="1429982"/>
            <a:chOff x="7749210" y="1409651"/>
            <a:chExt cx="1558879" cy="142998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813659" y="1345202"/>
              <a:ext cx="1429982" cy="1558879"/>
              <a:chOff x="7813659" y="1345202"/>
              <a:chExt cx="1429982" cy="155887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7813659" y="1345202"/>
                <a:ext cx="1429982" cy="155887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831726" y="1483517"/>
              <a:ext cx="1242184" cy="1242184"/>
              <a:chOff x="7831726" y="1483517"/>
              <a:chExt cx="1242184" cy="12421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831726" y="1483517"/>
                <a:ext cx="1242184" cy="1242184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87429" y="8222516"/>
            <a:ext cx="3437835" cy="35998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614095" y="2812094"/>
            <a:ext cx="6171429" cy="2159520"/>
            <a:chOff x="9614095" y="2812094"/>
            <a:chExt cx="6171429" cy="215952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14095" y="2812094"/>
              <a:ext cx="6171429" cy="215952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602761" y="5256938"/>
            <a:ext cx="3985277" cy="2562549"/>
            <a:chOff x="9602761" y="5256938"/>
            <a:chExt cx="3985277" cy="256254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02761" y="5256938"/>
              <a:ext cx="3985277" cy="25625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397" y="0"/>
            <a:ext cx="6282760" cy="10285714"/>
            <a:chOff x="-25397" y="0"/>
            <a:chExt cx="628276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397" y="0"/>
              <a:ext cx="628276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107" y="1690811"/>
            <a:ext cx="3529812" cy="25890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3497" y="4215295"/>
            <a:ext cx="5238095" cy="114286"/>
            <a:chOff x="583497" y="4215295"/>
            <a:chExt cx="5238095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497" y="4215295"/>
              <a:ext cx="5238095" cy="1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4410" y="1898800"/>
            <a:ext cx="5725666" cy="90615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498" y="399218"/>
            <a:ext cx="2651130" cy="3568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74189" y="539848"/>
            <a:ext cx="1717024" cy="66667"/>
            <a:chOff x="15774189" y="539848"/>
            <a:chExt cx="1717024" cy="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74189" y="539848"/>
              <a:ext cx="1717024" cy="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540894" y="6124474"/>
            <a:ext cx="3918957" cy="3918957"/>
            <a:chOff x="-2540894" y="6124474"/>
            <a:chExt cx="3918957" cy="39189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540894" y="6124474"/>
              <a:ext cx="3918957" cy="3918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49210" y="1409651"/>
            <a:ext cx="1558879" cy="1429982"/>
            <a:chOff x="7749210" y="1409651"/>
            <a:chExt cx="1558879" cy="142998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813659" y="1345202"/>
              <a:ext cx="1429982" cy="1558879"/>
              <a:chOff x="7813659" y="1345202"/>
              <a:chExt cx="1429982" cy="155887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7813659" y="1345202"/>
                <a:ext cx="1429982" cy="155887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831726" y="1483517"/>
              <a:ext cx="1242184" cy="1242184"/>
              <a:chOff x="7831726" y="1483517"/>
              <a:chExt cx="1242184" cy="12421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831726" y="1483517"/>
                <a:ext cx="1242184" cy="1242184"/>
              </a:xfrm>
              <a:prstGeom prst="rect">
                <a:avLst/>
              </a:prstGeom>
            </p:spPr>
          </p:pic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640B67F-8F70-4445-B3DE-9211032DEC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58200" y="3392425"/>
            <a:ext cx="7679557" cy="316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990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397" y="0"/>
            <a:ext cx="6282760" cy="10285714"/>
            <a:chOff x="-25397" y="0"/>
            <a:chExt cx="628276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397" y="0"/>
              <a:ext cx="628276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107" y="1690811"/>
            <a:ext cx="3529812" cy="25890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3497" y="4215295"/>
            <a:ext cx="5238095" cy="114286"/>
            <a:chOff x="583497" y="4215295"/>
            <a:chExt cx="5238095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497" y="4215295"/>
              <a:ext cx="5238095" cy="1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4410" y="1898800"/>
            <a:ext cx="5725666" cy="90615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498" y="399218"/>
            <a:ext cx="2651130" cy="3568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74189" y="539848"/>
            <a:ext cx="1717024" cy="66667"/>
            <a:chOff x="15774189" y="539848"/>
            <a:chExt cx="1717024" cy="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74189" y="539848"/>
              <a:ext cx="1717024" cy="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540894" y="6124474"/>
            <a:ext cx="3918957" cy="3918957"/>
            <a:chOff x="-2540894" y="6124474"/>
            <a:chExt cx="3918957" cy="39189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540894" y="6124474"/>
              <a:ext cx="3918957" cy="3918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49210" y="1409651"/>
            <a:ext cx="1558879" cy="1429982"/>
            <a:chOff x="7749210" y="1409651"/>
            <a:chExt cx="1558879" cy="142998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813659" y="1345202"/>
              <a:ext cx="1429982" cy="1558879"/>
              <a:chOff x="7813659" y="1345202"/>
              <a:chExt cx="1429982" cy="155887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7813659" y="1345202"/>
                <a:ext cx="1429982" cy="155887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831726" y="1483517"/>
              <a:ext cx="1242184" cy="1242184"/>
              <a:chOff x="7831726" y="1483517"/>
              <a:chExt cx="1242184" cy="12421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831726" y="1483517"/>
                <a:ext cx="1242184" cy="1242184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9705074" y="2696342"/>
            <a:ext cx="6171429" cy="2403186"/>
            <a:chOff x="9705074" y="2696342"/>
            <a:chExt cx="6171429" cy="240318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05074" y="2696342"/>
              <a:ext cx="6171429" cy="2403186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39C0C68-581B-4F72-AD9C-57B0FD4E02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67800" y="5517636"/>
            <a:ext cx="7408689" cy="2750064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397" y="0"/>
            <a:ext cx="6282760" cy="10285714"/>
            <a:chOff x="-25397" y="0"/>
            <a:chExt cx="628276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397" y="0"/>
              <a:ext cx="628276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107" y="1690811"/>
            <a:ext cx="3529812" cy="25890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3497" y="4215295"/>
            <a:ext cx="5238095" cy="114286"/>
            <a:chOff x="583497" y="4215295"/>
            <a:chExt cx="5238095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497" y="4215295"/>
              <a:ext cx="5238095" cy="1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4410" y="1898800"/>
            <a:ext cx="5181237" cy="90615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498" y="399218"/>
            <a:ext cx="2651130" cy="3568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74189" y="539848"/>
            <a:ext cx="1717024" cy="66667"/>
            <a:chOff x="15774189" y="539848"/>
            <a:chExt cx="1717024" cy="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74189" y="539848"/>
              <a:ext cx="1717024" cy="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540894" y="6124474"/>
            <a:ext cx="3918957" cy="3918957"/>
            <a:chOff x="-2540894" y="6124474"/>
            <a:chExt cx="3918957" cy="39189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540894" y="6124474"/>
              <a:ext cx="3918957" cy="3918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49210" y="1409651"/>
            <a:ext cx="1558879" cy="1429982"/>
            <a:chOff x="7749210" y="1409651"/>
            <a:chExt cx="1558879" cy="142998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813659" y="1345202"/>
              <a:ext cx="1429982" cy="1558879"/>
              <a:chOff x="7813659" y="1345202"/>
              <a:chExt cx="1429982" cy="155887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7813659" y="1345202"/>
                <a:ext cx="1429982" cy="155887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831726" y="1483517"/>
              <a:ext cx="1242184" cy="1242184"/>
              <a:chOff x="7831726" y="1483517"/>
              <a:chExt cx="1242184" cy="12421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831726" y="1483517"/>
                <a:ext cx="1242184" cy="1242184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87429" y="3764227"/>
            <a:ext cx="4835854" cy="92664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614095" y="3040023"/>
            <a:ext cx="6935132" cy="433446"/>
            <a:chOff x="9614095" y="3040023"/>
            <a:chExt cx="6935132" cy="43344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14095" y="3040023"/>
              <a:ext cx="6935132" cy="43344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686516" y="3790893"/>
            <a:ext cx="2611590" cy="2045494"/>
            <a:chOff x="14686516" y="3790893"/>
            <a:chExt cx="2611590" cy="204549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686516" y="3790893"/>
              <a:ext cx="2611590" cy="204549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559018" y="6801001"/>
            <a:ext cx="7739088" cy="2070206"/>
            <a:chOff x="9559018" y="6801001"/>
            <a:chExt cx="7739088" cy="207020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59018" y="6801001"/>
              <a:ext cx="7739088" cy="207020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587429" y="8986102"/>
            <a:ext cx="6903435" cy="359988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397" y="0"/>
            <a:ext cx="6282760" cy="10285714"/>
            <a:chOff x="-25397" y="0"/>
            <a:chExt cx="628276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397" y="0"/>
              <a:ext cx="628276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107" y="1690811"/>
            <a:ext cx="3529812" cy="25890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3497" y="4215295"/>
            <a:ext cx="5238095" cy="114286"/>
            <a:chOff x="583497" y="4215295"/>
            <a:chExt cx="5238095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497" y="4215295"/>
              <a:ext cx="5238095" cy="1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4410" y="1898800"/>
            <a:ext cx="5181237" cy="90615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498" y="399218"/>
            <a:ext cx="2651130" cy="3568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74189" y="539848"/>
            <a:ext cx="1717024" cy="66667"/>
            <a:chOff x="15774189" y="539848"/>
            <a:chExt cx="1717024" cy="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74189" y="539848"/>
              <a:ext cx="1717024" cy="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540894" y="6124474"/>
            <a:ext cx="3918957" cy="3918957"/>
            <a:chOff x="-2540894" y="6124474"/>
            <a:chExt cx="3918957" cy="39189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540894" y="6124474"/>
              <a:ext cx="3918957" cy="3918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49210" y="1409651"/>
            <a:ext cx="1558879" cy="1429982"/>
            <a:chOff x="7749210" y="1409651"/>
            <a:chExt cx="1558879" cy="142998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813659" y="1345202"/>
              <a:ext cx="1429982" cy="1558879"/>
              <a:chOff x="7813659" y="1345202"/>
              <a:chExt cx="1429982" cy="155887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7813659" y="1345202"/>
                <a:ext cx="1429982" cy="155887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831726" y="1483517"/>
              <a:ext cx="1242184" cy="1242184"/>
              <a:chOff x="7831726" y="1483517"/>
              <a:chExt cx="1242184" cy="12421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831726" y="1483517"/>
                <a:ext cx="1242184" cy="1242184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87429" y="5324178"/>
            <a:ext cx="2565912" cy="63775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614095" y="2696342"/>
            <a:ext cx="6447513" cy="2470204"/>
            <a:chOff x="9614095" y="2696342"/>
            <a:chExt cx="6447513" cy="247020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14095" y="2696342"/>
              <a:ext cx="6447513" cy="24702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397" y="0"/>
            <a:ext cx="6282760" cy="10285714"/>
            <a:chOff x="-25397" y="0"/>
            <a:chExt cx="628276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397" y="0"/>
              <a:ext cx="628276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107" y="1690811"/>
            <a:ext cx="3529812" cy="25890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3497" y="4215295"/>
            <a:ext cx="5238095" cy="114286"/>
            <a:chOff x="583497" y="4215295"/>
            <a:chExt cx="5238095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497" y="4215295"/>
              <a:ext cx="5238095" cy="1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43312" y="2827486"/>
            <a:ext cx="6851142" cy="5258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36401" y="3439869"/>
            <a:ext cx="5584803" cy="84030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3498" y="399218"/>
            <a:ext cx="2651130" cy="3568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74189" y="539848"/>
            <a:ext cx="1717024" cy="66667"/>
            <a:chOff x="15774189" y="539848"/>
            <a:chExt cx="1717024" cy="666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74189" y="539848"/>
              <a:ext cx="1717024" cy="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540894" y="6124474"/>
            <a:ext cx="3918957" cy="3918957"/>
            <a:chOff x="-2540894" y="6124474"/>
            <a:chExt cx="3918957" cy="39189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540894" y="6124474"/>
              <a:ext cx="3918957" cy="3918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49210" y="2325032"/>
            <a:ext cx="1558879" cy="1429982"/>
            <a:chOff x="7749210" y="2325032"/>
            <a:chExt cx="1558879" cy="142998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813659" y="2260583"/>
              <a:ext cx="1429982" cy="1558879"/>
              <a:chOff x="7813659" y="2260583"/>
              <a:chExt cx="1429982" cy="155887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5400000">
                <a:off x="7813659" y="2260583"/>
                <a:ext cx="1429982" cy="155887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831726" y="2398898"/>
              <a:ext cx="1242184" cy="1242184"/>
              <a:chOff x="7831726" y="2398898"/>
              <a:chExt cx="1242184" cy="124218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831726" y="2398898"/>
                <a:ext cx="1242184" cy="124218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9682997" y="4557166"/>
            <a:ext cx="7345840" cy="1680361"/>
            <a:chOff x="9682997" y="4557166"/>
            <a:chExt cx="7345840" cy="168036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82997" y="4557166"/>
              <a:ext cx="7345840" cy="168036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682997" y="6756337"/>
            <a:ext cx="7677328" cy="751516"/>
            <a:chOff x="9682997" y="6756337"/>
            <a:chExt cx="7677328" cy="75151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54574" y="6727914"/>
              <a:ext cx="7587730" cy="383711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55012" y="7202346"/>
              <a:ext cx="6188713" cy="3777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397" y="0"/>
            <a:ext cx="6282760" cy="10285714"/>
            <a:chOff x="-25397" y="0"/>
            <a:chExt cx="628276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397" y="0"/>
              <a:ext cx="628276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107" y="1690811"/>
            <a:ext cx="3529812" cy="25890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3497" y="4215295"/>
            <a:ext cx="5238095" cy="114286"/>
            <a:chOff x="583497" y="4215295"/>
            <a:chExt cx="5238095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497" y="4215295"/>
              <a:ext cx="5238095" cy="1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4410" y="1898800"/>
            <a:ext cx="5181237" cy="90615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498" y="399218"/>
            <a:ext cx="2651130" cy="3568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74189" y="539848"/>
            <a:ext cx="1717024" cy="66667"/>
            <a:chOff x="15774189" y="539848"/>
            <a:chExt cx="1717024" cy="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74189" y="539848"/>
              <a:ext cx="1717024" cy="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540894" y="6124474"/>
            <a:ext cx="3918957" cy="3918957"/>
            <a:chOff x="-2540894" y="6124474"/>
            <a:chExt cx="3918957" cy="39189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540894" y="6124474"/>
              <a:ext cx="3918957" cy="3918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49210" y="1409651"/>
            <a:ext cx="1558879" cy="1429982"/>
            <a:chOff x="7749210" y="1409651"/>
            <a:chExt cx="1558879" cy="142998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813659" y="1345202"/>
              <a:ext cx="1429982" cy="1558879"/>
              <a:chOff x="7813659" y="1345202"/>
              <a:chExt cx="1429982" cy="155887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7813659" y="1345202"/>
                <a:ext cx="1429982" cy="155887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831726" y="1483517"/>
              <a:ext cx="1242184" cy="1242184"/>
              <a:chOff x="7831726" y="1483517"/>
              <a:chExt cx="1242184" cy="12421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831726" y="1483517"/>
                <a:ext cx="1242184" cy="1242184"/>
              </a:xfrm>
              <a:prstGeom prst="rect">
                <a:avLst/>
              </a:prstGeom>
            </p:spPr>
          </p:pic>
        </p:grp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CCE6754B-2AE2-4246-BF0B-1E807D88ED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2000" y="3381367"/>
            <a:ext cx="7629750" cy="244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028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397" y="0"/>
            <a:ext cx="6282760" cy="10285714"/>
            <a:chOff x="-25397" y="0"/>
            <a:chExt cx="628276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397" y="0"/>
              <a:ext cx="628276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107" y="1690811"/>
            <a:ext cx="3529812" cy="25890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3497" y="4215295"/>
            <a:ext cx="5238095" cy="114286"/>
            <a:chOff x="583497" y="4215295"/>
            <a:chExt cx="5238095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497" y="4215295"/>
              <a:ext cx="5238095" cy="1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4410" y="1898800"/>
            <a:ext cx="5181237" cy="90615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498" y="399218"/>
            <a:ext cx="2651130" cy="3568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74189" y="539848"/>
            <a:ext cx="1717024" cy="66667"/>
            <a:chOff x="15774189" y="539848"/>
            <a:chExt cx="1717024" cy="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74189" y="539848"/>
              <a:ext cx="1717024" cy="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540894" y="6124474"/>
            <a:ext cx="3918957" cy="3918957"/>
            <a:chOff x="-2540894" y="6124474"/>
            <a:chExt cx="3918957" cy="39189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540894" y="6124474"/>
              <a:ext cx="3918957" cy="3918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49210" y="1409651"/>
            <a:ext cx="1558879" cy="1429982"/>
            <a:chOff x="7749210" y="1409651"/>
            <a:chExt cx="1558879" cy="142998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813659" y="1345202"/>
              <a:ext cx="1429982" cy="1558879"/>
              <a:chOff x="7813659" y="1345202"/>
              <a:chExt cx="1429982" cy="155887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7813659" y="1345202"/>
                <a:ext cx="1429982" cy="155887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831726" y="1483517"/>
              <a:ext cx="1242184" cy="1242184"/>
              <a:chOff x="7831726" y="1483517"/>
              <a:chExt cx="1242184" cy="12421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831726" y="1483517"/>
                <a:ext cx="1242184" cy="1242184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48657" y="6379345"/>
            <a:ext cx="7322520" cy="131870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682942" y="5261709"/>
            <a:ext cx="4588908" cy="862765"/>
            <a:chOff x="9682942" y="5261709"/>
            <a:chExt cx="4588908" cy="86276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82942" y="5261709"/>
              <a:ext cx="4588908" cy="8627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602761" y="2627495"/>
            <a:ext cx="6171429" cy="2403186"/>
            <a:chOff x="9602761" y="2627495"/>
            <a:chExt cx="6171429" cy="240318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02761" y="2627495"/>
              <a:ext cx="6171429" cy="24031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397" y="0"/>
            <a:ext cx="6282760" cy="10285714"/>
            <a:chOff x="-25397" y="0"/>
            <a:chExt cx="628276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397" y="0"/>
              <a:ext cx="628276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107" y="1690811"/>
            <a:ext cx="3529812" cy="25890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3497" y="4215295"/>
            <a:ext cx="5238095" cy="114286"/>
            <a:chOff x="583497" y="4215295"/>
            <a:chExt cx="5238095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497" y="4215295"/>
              <a:ext cx="5238095" cy="1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4410" y="1898800"/>
            <a:ext cx="7044590" cy="90615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498" y="399218"/>
            <a:ext cx="2651130" cy="3568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74189" y="539848"/>
            <a:ext cx="1717024" cy="66667"/>
            <a:chOff x="15774189" y="539848"/>
            <a:chExt cx="1717024" cy="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74189" y="539848"/>
              <a:ext cx="1717024" cy="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540894" y="6124474"/>
            <a:ext cx="3918957" cy="3918957"/>
            <a:chOff x="-2540894" y="6124474"/>
            <a:chExt cx="3918957" cy="39189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540894" y="6124474"/>
              <a:ext cx="3918957" cy="3918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49210" y="1409651"/>
            <a:ext cx="1558879" cy="1429982"/>
            <a:chOff x="7749210" y="1409651"/>
            <a:chExt cx="1558879" cy="142998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813659" y="1345202"/>
              <a:ext cx="1429982" cy="1558879"/>
              <a:chOff x="7813659" y="1345202"/>
              <a:chExt cx="1429982" cy="155887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7813659" y="1345202"/>
                <a:ext cx="1429982" cy="155887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831726" y="1483517"/>
              <a:ext cx="1242184" cy="1242184"/>
              <a:chOff x="7831726" y="1483517"/>
              <a:chExt cx="1242184" cy="12421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831726" y="1483517"/>
                <a:ext cx="1242184" cy="1242184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87429" y="6416183"/>
            <a:ext cx="5509312" cy="63775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682942" y="2551446"/>
            <a:ext cx="7698116" cy="3232474"/>
            <a:chOff x="9682942" y="2551446"/>
            <a:chExt cx="7698116" cy="323247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82942" y="2551446"/>
              <a:ext cx="7698116" cy="32324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397" y="0"/>
            <a:ext cx="6282760" cy="10285714"/>
            <a:chOff x="-25397" y="0"/>
            <a:chExt cx="628276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397" y="0"/>
              <a:ext cx="628276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107" y="1690811"/>
            <a:ext cx="3529812" cy="25890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3497" y="4215295"/>
            <a:ext cx="5238095" cy="114286"/>
            <a:chOff x="583497" y="4215295"/>
            <a:chExt cx="5238095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497" y="4215295"/>
              <a:ext cx="5238095" cy="1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4410" y="1898800"/>
            <a:ext cx="7044590" cy="90615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498" y="399218"/>
            <a:ext cx="2651130" cy="3568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74189" y="539848"/>
            <a:ext cx="1717024" cy="66667"/>
            <a:chOff x="15774189" y="539848"/>
            <a:chExt cx="1717024" cy="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74189" y="539848"/>
              <a:ext cx="1717024" cy="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540894" y="6124474"/>
            <a:ext cx="3918957" cy="3918957"/>
            <a:chOff x="-2540894" y="6124474"/>
            <a:chExt cx="3918957" cy="39189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540894" y="6124474"/>
              <a:ext cx="3918957" cy="3918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49210" y="1409651"/>
            <a:ext cx="1558879" cy="1429982"/>
            <a:chOff x="7749210" y="1409651"/>
            <a:chExt cx="1558879" cy="142998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813659" y="1345202"/>
              <a:ext cx="1429982" cy="1558879"/>
              <a:chOff x="7813659" y="1345202"/>
              <a:chExt cx="1429982" cy="155887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7813659" y="1345202"/>
                <a:ext cx="1429982" cy="155887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831726" y="1483517"/>
              <a:ext cx="1242184" cy="1242184"/>
              <a:chOff x="7831726" y="1483517"/>
              <a:chExt cx="1242184" cy="12421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831726" y="1483517"/>
                <a:ext cx="1242184" cy="1242184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92244" y="5965589"/>
            <a:ext cx="4345188" cy="32000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725121" y="2575237"/>
            <a:ext cx="7544910" cy="3333907"/>
            <a:chOff x="9725121" y="2575237"/>
            <a:chExt cx="7544910" cy="33339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25121" y="2575237"/>
              <a:ext cx="7544910" cy="33339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397" y="0"/>
            <a:ext cx="6282760" cy="10285714"/>
            <a:chOff x="-25397" y="0"/>
            <a:chExt cx="628276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397" y="0"/>
              <a:ext cx="628276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107" y="1690811"/>
            <a:ext cx="3529812" cy="25890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3497" y="4215295"/>
            <a:ext cx="5238095" cy="114286"/>
            <a:chOff x="583497" y="4215295"/>
            <a:chExt cx="5238095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497" y="4215295"/>
              <a:ext cx="5238095" cy="1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4410" y="1898800"/>
            <a:ext cx="7044590" cy="90615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498" y="399218"/>
            <a:ext cx="2651130" cy="3568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74189" y="539848"/>
            <a:ext cx="1717024" cy="66667"/>
            <a:chOff x="15774189" y="539848"/>
            <a:chExt cx="1717024" cy="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74189" y="539848"/>
              <a:ext cx="1717024" cy="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540894" y="6124474"/>
            <a:ext cx="3918957" cy="3918957"/>
            <a:chOff x="-2540894" y="6124474"/>
            <a:chExt cx="3918957" cy="39189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540894" y="6124474"/>
              <a:ext cx="3918957" cy="3918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49210" y="1409651"/>
            <a:ext cx="1558879" cy="1429982"/>
            <a:chOff x="7749210" y="1409651"/>
            <a:chExt cx="1558879" cy="142998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813659" y="1345202"/>
              <a:ext cx="1429982" cy="1558879"/>
              <a:chOff x="7813659" y="1345202"/>
              <a:chExt cx="1429982" cy="155887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7813659" y="1345202"/>
                <a:ext cx="1429982" cy="155887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831726" y="1483517"/>
              <a:ext cx="1242184" cy="1242184"/>
              <a:chOff x="7831726" y="1483517"/>
              <a:chExt cx="1242184" cy="12421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831726" y="1483517"/>
                <a:ext cx="1242184" cy="1242184"/>
              </a:xfrm>
              <a:prstGeom prst="rect">
                <a:avLst/>
              </a:prstGeom>
            </p:spPr>
          </p:pic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FD2F548-D258-4004-8699-7353AEC796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58670" y="3314700"/>
            <a:ext cx="7251473" cy="227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2148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397" y="0"/>
            <a:ext cx="6282760" cy="10285714"/>
            <a:chOff x="-25397" y="0"/>
            <a:chExt cx="628276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397" y="0"/>
              <a:ext cx="628276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107" y="1690811"/>
            <a:ext cx="3529812" cy="25890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3497" y="4215295"/>
            <a:ext cx="5238095" cy="114286"/>
            <a:chOff x="583497" y="4215295"/>
            <a:chExt cx="5238095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497" y="4215295"/>
              <a:ext cx="5238095" cy="1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4410" y="1898800"/>
            <a:ext cx="7044590" cy="90615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498" y="399218"/>
            <a:ext cx="2651130" cy="3568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74189" y="539848"/>
            <a:ext cx="1717024" cy="66667"/>
            <a:chOff x="15774189" y="539848"/>
            <a:chExt cx="1717024" cy="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74189" y="539848"/>
              <a:ext cx="1717024" cy="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540894" y="6124474"/>
            <a:ext cx="3918957" cy="3918957"/>
            <a:chOff x="-2540894" y="6124474"/>
            <a:chExt cx="3918957" cy="39189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540894" y="6124474"/>
              <a:ext cx="3918957" cy="3918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49210" y="1409651"/>
            <a:ext cx="1558879" cy="1429982"/>
            <a:chOff x="7749210" y="1409651"/>
            <a:chExt cx="1558879" cy="142998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813659" y="1345202"/>
              <a:ext cx="1429982" cy="1558879"/>
              <a:chOff x="7813659" y="1345202"/>
              <a:chExt cx="1429982" cy="155887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7813659" y="1345202"/>
                <a:ext cx="1429982" cy="155887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831726" y="1483517"/>
              <a:ext cx="1242184" cy="1242184"/>
              <a:chOff x="7831726" y="1483517"/>
              <a:chExt cx="1242184" cy="12421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831726" y="1483517"/>
                <a:ext cx="1242184" cy="124218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9614095" y="2696342"/>
            <a:ext cx="6556428" cy="2553107"/>
            <a:chOff x="9614095" y="2696342"/>
            <a:chExt cx="6556428" cy="25531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14095" y="2696342"/>
              <a:ext cx="6556428" cy="2553107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D68759B-1DBA-48F2-81AB-AD6044318D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10951" y="5600700"/>
            <a:ext cx="10239375" cy="1645939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008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8321" y="-1278828"/>
            <a:ext cx="16584151" cy="16584151"/>
            <a:chOff x="878321" y="-1278828"/>
            <a:chExt cx="16584151" cy="165841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8321" y="-1278828"/>
              <a:ext cx="16584151" cy="1658415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59603" y="4036899"/>
            <a:ext cx="4798253" cy="17735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04649" y="2655672"/>
            <a:ext cx="1076416" cy="1076416"/>
            <a:chOff x="8604649" y="2655672"/>
            <a:chExt cx="1076416" cy="107641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604649" y="2655672"/>
              <a:ext cx="1076416" cy="1076416"/>
              <a:chOff x="8604649" y="2655672"/>
              <a:chExt cx="1076416" cy="107641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604649" y="2655672"/>
                <a:ext cx="1076416" cy="1076416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60222" y="2737460"/>
              <a:ext cx="912837" cy="8674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397" y="0"/>
            <a:ext cx="6282760" cy="10285714"/>
            <a:chOff x="-25397" y="0"/>
            <a:chExt cx="628276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397" y="0"/>
              <a:ext cx="628276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107" y="1690811"/>
            <a:ext cx="3784250" cy="16268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3497" y="4215295"/>
            <a:ext cx="5238095" cy="114286"/>
            <a:chOff x="583497" y="4215295"/>
            <a:chExt cx="5238095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497" y="4215295"/>
              <a:ext cx="5238095" cy="1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03172" y="3916190"/>
            <a:ext cx="7191961" cy="90615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498" y="399218"/>
            <a:ext cx="2651130" cy="3568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74189" y="539848"/>
            <a:ext cx="1717024" cy="66667"/>
            <a:chOff x="15774189" y="539848"/>
            <a:chExt cx="1717024" cy="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74189" y="539848"/>
              <a:ext cx="1717024" cy="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540894" y="6124474"/>
            <a:ext cx="3918957" cy="3918957"/>
            <a:chOff x="-2540894" y="6124474"/>
            <a:chExt cx="3918957" cy="39189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540894" y="6124474"/>
              <a:ext cx="3918957" cy="3918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54680" y="3519674"/>
            <a:ext cx="1558879" cy="1429982"/>
            <a:chOff x="7254680" y="3519674"/>
            <a:chExt cx="1558879" cy="142998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319129" y="3455226"/>
              <a:ext cx="1429982" cy="1558879"/>
              <a:chOff x="7319129" y="3455226"/>
              <a:chExt cx="1429982" cy="155887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7319129" y="3455226"/>
                <a:ext cx="1429982" cy="155887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337196" y="3593541"/>
              <a:ext cx="1242184" cy="1242184"/>
              <a:chOff x="7337196" y="3593541"/>
              <a:chExt cx="1242184" cy="12421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337196" y="3593541"/>
                <a:ext cx="1242184" cy="124218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solidFill>
          <a:srgbClr val="008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8321" y="-1278828"/>
            <a:ext cx="16584151" cy="16584151"/>
            <a:chOff x="878321" y="-1278828"/>
            <a:chExt cx="16584151" cy="165841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8321" y="-1278828"/>
              <a:ext cx="16584151" cy="1658415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20865" y="4363780"/>
            <a:ext cx="5083719" cy="154115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397" y="0"/>
            <a:ext cx="6282760" cy="10285714"/>
            <a:chOff x="-25397" y="0"/>
            <a:chExt cx="628276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397" y="0"/>
              <a:ext cx="628276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107" y="1690811"/>
            <a:ext cx="3529812" cy="25890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3497" y="4215295"/>
            <a:ext cx="5238095" cy="114286"/>
            <a:chOff x="583497" y="4215295"/>
            <a:chExt cx="5238095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497" y="4215295"/>
              <a:ext cx="5238095" cy="1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43312" y="2827486"/>
            <a:ext cx="6851142" cy="5258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498" y="399218"/>
            <a:ext cx="2651130" cy="3568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74189" y="539848"/>
            <a:ext cx="1717024" cy="66667"/>
            <a:chOff x="15774189" y="539848"/>
            <a:chExt cx="1717024" cy="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74189" y="539848"/>
              <a:ext cx="1717024" cy="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540894" y="6124474"/>
            <a:ext cx="3918957" cy="3918957"/>
            <a:chOff x="-2540894" y="6124474"/>
            <a:chExt cx="3918957" cy="39189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540894" y="6124474"/>
              <a:ext cx="3918957" cy="3918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49210" y="2325032"/>
            <a:ext cx="1558879" cy="1429982"/>
            <a:chOff x="7749210" y="2325032"/>
            <a:chExt cx="1558879" cy="142998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813659" y="2260583"/>
              <a:ext cx="1429982" cy="1558879"/>
              <a:chOff x="7813659" y="2260583"/>
              <a:chExt cx="1429982" cy="155887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7813659" y="2260583"/>
                <a:ext cx="1429982" cy="155887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831726" y="2398898"/>
              <a:ext cx="1242184" cy="1242184"/>
              <a:chOff x="7831726" y="2398898"/>
              <a:chExt cx="1242184" cy="12421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831726" y="2398898"/>
                <a:ext cx="1242184" cy="1242184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33708" y="5789997"/>
            <a:ext cx="5993890" cy="109640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682997" y="3755014"/>
            <a:ext cx="5206528" cy="1386021"/>
            <a:chOff x="9682997" y="3755014"/>
            <a:chExt cx="5206528" cy="138602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82997" y="3755014"/>
              <a:ext cx="5206528" cy="13860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397" y="0"/>
            <a:ext cx="6282760" cy="10285714"/>
            <a:chOff x="-25397" y="0"/>
            <a:chExt cx="628276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397" y="0"/>
              <a:ext cx="628276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107" y="1690811"/>
            <a:ext cx="3529812" cy="25890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3497" y="4215295"/>
            <a:ext cx="5238095" cy="114286"/>
            <a:chOff x="583497" y="4215295"/>
            <a:chExt cx="5238095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497" y="4215295"/>
              <a:ext cx="5238095" cy="1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4420" y="1898799"/>
            <a:ext cx="5780647" cy="5258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498" y="399218"/>
            <a:ext cx="2651130" cy="3568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74189" y="539848"/>
            <a:ext cx="1717024" cy="66667"/>
            <a:chOff x="15774189" y="539848"/>
            <a:chExt cx="1717024" cy="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74189" y="539848"/>
              <a:ext cx="1717024" cy="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540894" y="6124474"/>
            <a:ext cx="3918957" cy="3918957"/>
            <a:chOff x="-2540894" y="6124474"/>
            <a:chExt cx="3918957" cy="39189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540894" y="6124474"/>
              <a:ext cx="3918957" cy="3918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49210" y="1409651"/>
            <a:ext cx="1558879" cy="1429982"/>
            <a:chOff x="7749210" y="1409651"/>
            <a:chExt cx="1558879" cy="142998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813659" y="1345202"/>
              <a:ext cx="1429982" cy="1558879"/>
              <a:chOff x="7813659" y="1345202"/>
              <a:chExt cx="1429982" cy="155887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7813659" y="1345202"/>
                <a:ext cx="1429982" cy="155887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831726" y="1483517"/>
              <a:ext cx="1242184" cy="1242184"/>
              <a:chOff x="7831726" y="1483517"/>
              <a:chExt cx="1242184" cy="12421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831726" y="1483517"/>
                <a:ext cx="1242184" cy="1242184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71704" y="2479345"/>
            <a:ext cx="5045493" cy="74522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614106" y="3370239"/>
            <a:ext cx="6171429" cy="339429"/>
            <a:chOff x="9614106" y="3370239"/>
            <a:chExt cx="6171429" cy="3394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14106" y="3370239"/>
              <a:ext cx="6171429" cy="33942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83416" y="3824541"/>
            <a:ext cx="4692855" cy="41431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571704" y="7545575"/>
            <a:ext cx="5154226" cy="109593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614106" y="4603196"/>
            <a:ext cx="6171429" cy="2739630"/>
            <a:chOff x="9614106" y="4603196"/>
            <a:chExt cx="6171429" cy="273963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14106" y="4603196"/>
              <a:ext cx="6171429" cy="27396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397" y="0"/>
            <a:ext cx="6282760" cy="10285714"/>
            <a:chOff x="-25397" y="0"/>
            <a:chExt cx="628276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397" y="0"/>
              <a:ext cx="628276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107" y="1690811"/>
            <a:ext cx="3529812" cy="25890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3497" y="4215295"/>
            <a:ext cx="5238095" cy="114286"/>
            <a:chOff x="583497" y="4215295"/>
            <a:chExt cx="5238095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497" y="4215295"/>
              <a:ext cx="5238095" cy="1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4420" y="1898799"/>
            <a:ext cx="5780647" cy="5258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498" y="399218"/>
            <a:ext cx="2651130" cy="3568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74189" y="539848"/>
            <a:ext cx="1717024" cy="66667"/>
            <a:chOff x="15774189" y="539848"/>
            <a:chExt cx="1717024" cy="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74189" y="539848"/>
              <a:ext cx="1717024" cy="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540894" y="6124474"/>
            <a:ext cx="3918957" cy="3918957"/>
            <a:chOff x="-2540894" y="6124474"/>
            <a:chExt cx="3918957" cy="39189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540894" y="6124474"/>
              <a:ext cx="3918957" cy="3918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49210" y="1409651"/>
            <a:ext cx="1558879" cy="1429982"/>
            <a:chOff x="7749210" y="1409651"/>
            <a:chExt cx="1558879" cy="142998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813659" y="1345202"/>
              <a:ext cx="1429982" cy="1558879"/>
              <a:chOff x="7813659" y="1345202"/>
              <a:chExt cx="1429982" cy="155887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7813659" y="1345202"/>
                <a:ext cx="1429982" cy="155887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831726" y="1483517"/>
              <a:ext cx="1242184" cy="1242184"/>
              <a:chOff x="7831726" y="1483517"/>
              <a:chExt cx="1242184" cy="12421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831726" y="1483517"/>
                <a:ext cx="1242184" cy="1242184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81217" y="2479341"/>
            <a:ext cx="1141483" cy="39453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83405" y="4781700"/>
            <a:ext cx="7969341" cy="138617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614106" y="3026253"/>
            <a:ext cx="6171429" cy="1485983"/>
            <a:chOff x="9614106" y="3026253"/>
            <a:chExt cx="6171429" cy="148598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14106" y="3026253"/>
              <a:ext cx="6171429" cy="148598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614106" y="6468708"/>
            <a:ext cx="6171429" cy="1056647"/>
            <a:chOff x="9614106" y="6468708"/>
            <a:chExt cx="6171429" cy="105664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14106" y="6468708"/>
              <a:ext cx="6171429" cy="105664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524743" y="7726063"/>
            <a:ext cx="4624997" cy="73806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397" y="0"/>
            <a:ext cx="6282760" cy="10285714"/>
            <a:chOff x="-25397" y="0"/>
            <a:chExt cx="6282760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397" y="0"/>
              <a:ext cx="6282760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107" y="1690811"/>
            <a:ext cx="3529812" cy="25890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3497" y="4215295"/>
            <a:ext cx="5238095" cy="114286"/>
            <a:chOff x="583497" y="4215295"/>
            <a:chExt cx="5238095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497" y="4215295"/>
              <a:ext cx="5238095" cy="1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4410" y="1898800"/>
            <a:ext cx="5780647" cy="5258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3498" y="399218"/>
            <a:ext cx="2651130" cy="3568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74189" y="539848"/>
            <a:ext cx="1717024" cy="66667"/>
            <a:chOff x="15774189" y="539848"/>
            <a:chExt cx="1717024" cy="6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74189" y="539848"/>
              <a:ext cx="1717024" cy="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540894" y="6124474"/>
            <a:ext cx="3918957" cy="3918957"/>
            <a:chOff x="-2540894" y="6124474"/>
            <a:chExt cx="3918957" cy="39189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540894" y="6124474"/>
              <a:ext cx="3918957" cy="39189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49210" y="1409651"/>
            <a:ext cx="1558879" cy="1429982"/>
            <a:chOff x="7749210" y="1409651"/>
            <a:chExt cx="1558879" cy="142998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813659" y="1345202"/>
              <a:ext cx="1429982" cy="1558879"/>
              <a:chOff x="7813659" y="1345202"/>
              <a:chExt cx="1429982" cy="155887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5400000">
                <a:off x="7813659" y="1345202"/>
                <a:ext cx="1429982" cy="155887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831726" y="1483517"/>
              <a:ext cx="1242184" cy="1242184"/>
              <a:chOff x="7831726" y="1483517"/>
              <a:chExt cx="1242184" cy="12421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831726" y="1483517"/>
                <a:ext cx="1242184" cy="1242184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71693" y="2479341"/>
            <a:ext cx="5045493" cy="74523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83405" y="4079492"/>
            <a:ext cx="4755998" cy="41431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614095" y="3434604"/>
            <a:ext cx="6171429" cy="339429"/>
            <a:chOff x="9614095" y="3434604"/>
            <a:chExt cx="6171429" cy="3394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14095" y="3434604"/>
              <a:ext cx="6171429" cy="339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602761" y="4715936"/>
            <a:ext cx="6171429" cy="2817076"/>
            <a:chOff x="9602761" y="4715936"/>
            <a:chExt cx="6171429" cy="281707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02761" y="4715936"/>
              <a:ext cx="6171429" cy="281707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573881" y="7747939"/>
            <a:ext cx="4807627" cy="102539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사용자 지정</PresentationFormat>
  <Paragraphs>0</Paragraphs>
  <Slides>58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1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최 가원</cp:lastModifiedBy>
  <cp:revision>3</cp:revision>
  <dcterms:created xsi:type="dcterms:W3CDTF">2022-10-28T13:05:13Z</dcterms:created>
  <dcterms:modified xsi:type="dcterms:W3CDTF">2022-10-28T05:18:01Z</dcterms:modified>
</cp:coreProperties>
</file>